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9" r:id="rId2"/>
    <p:sldId id="291" r:id="rId3"/>
    <p:sldId id="288" r:id="rId4"/>
    <p:sldId id="283" r:id="rId5"/>
    <p:sldId id="284" r:id="rId6"/>
    <p:sldId id="256" r:id="rId7"/>
    <p:sldId id="257" r:id="rId8"/>
    <p:sldId id="281" r:id="rId9"/>
    <p:sldId id="280" r:id="rId10"/>
    <p:sldId id="260" r:id="rId11"/>
    <p:sldId id="270" r:id="rId12"/>
    <p:sldId id="272" r:id="rId13"/>
    <p:sldId id="269" r:id="rId14"/>
    <p:sldId id="268" r:id="rId15"/>
    <p:sldId id="273" r:id="rId16"/>
    <p:sldId id="274" r:id="rId17"/>
    <p:sldId id="275" r:id="rId18"/>
    <p:sldId id="278" r:id="rId19"/>
    <p:sldId id="264" r:id="rId20"/>
    <p:sldId id="277" r:id="rId21"/>
    <p:sldId id="271" r:id="rId22"/>
    <p:sldId id="292" r:id="rId23"/>
    <p:sldId id="265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FB5F5-F1E5-41D8-B38E-5A0C6555840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CD6B6-16D3-48DD-9FDA-97438D0AB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15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D6B6-16D3-48DD-9FDA-97438D0AB0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4404066-995F-4120-8A82-712A0CFFC33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D3A103F-579E-45C1-91BD-4306684122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ud1205201010261288065413_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" y="0"/>
            <a:ext cx="914830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81000" y="3048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92D050"/>
                </a:solidFill>
              </a:rPr>
              <a:t>স্বাগতম</a:t>
            </a:r>
            <a:endParaRPr lang="en-US" sz="9600" b="1" dirty="0">
              <a:solidFill>
                <a:srgbClr val="92D050"/>
              </a:solidFill>
            </a:endParaRPr>
          </a:p>
        </p:txBody>
      </p:sp>
      <p:pic>
        <p:nvPicPr>
          <p:cNvPr id="4" name="Picture 3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,,15967411_401,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"/>
            <a:ext cx="7315200" cy="4382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6858000"/>
            <a:ext cx="502920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c`vNv‡Z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cv_‡ii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qvj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 †f‡½  †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djv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724400"/>
            <a:ext cx="77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AvVv‡iv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eqm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ytmn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¯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úa©vq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gv_v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Zvjevi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SuywK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AvVv‡iv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eq‡mB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Anin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weivU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ytmvn‡miv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†`q †h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DuwK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/>
          </a:p>
        </p:txBody>
      </p:sp>
      <p:pic>
        <p:nvPicPr>
          <p:cNvPr id="5" name="Content Placeholder 3" descr="matha tule daran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1600" y="304800"/>
            <a:ext cx="7467600" cy="4401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DAGH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52400"/>
            <a:ext cx="640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181600"/>
            <a:ext cx="6477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AvVv‡iv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eq‡mi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fq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c`vNv‡Z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fv½‡Z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cv_i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evav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,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343400"/>
            <a:ext cx="79248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†KD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gv_v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bvqvevi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bq</a:t>
            </a:r>
            <a:endParaRPr lang="en-US" sz="54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AvVv‡iv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eqm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Rv‡b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Kvu`v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314" name="Picture 2" descr="24. When we are watching a horror movie, we really love it when a ver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8153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s_1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8600"/>
            <a:ext cx="78486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486400"/>
            <a:ext cx="76200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Rv‡b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i³`v‡bi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c~Y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¨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5638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‡®</a:t>
            </a:r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úi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w÷gv‡ii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P‡j</a:t>
            </a:r>
            <a:endParaRPr lang="en-US" sz="3200" b="1" dirty="0" smtClean="0">
              <a:solidFill>
                <a:schemeClr val="accent5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cÖvY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-†</a:t>
            </a:r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bIqv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SzwjUv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k~b</a:t>
            </a:r>
            <a:r>
              <a:rPr lang="en-US" sz="32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¨  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pic>
        <p:nvPicPr>
          <p:cNvPr id="7" name="Picture 6" descr="stim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96240"/>
            <a:ext cx="7086600" cy="478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953000"/>
            <a:ext cx="70866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mu‡c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AvZœv‡K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kc‡_i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Kvjvn‡j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prothom-alo-gp-internet-utsob SHOPOTH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1"/>
            <a:ext cx="7772400" cy="41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953000"/>
            <a:ext cx="8153400" cy="1905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AvVv‡iv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eqm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fqsKi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ZvRv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ZvRv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cÖv‡Y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Amn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hš¿Yv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,</a:t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cÖvY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Zxe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ª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cÖLi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eh‡m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Kv‡b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gš¿Yv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image_67366_0-300x214 KU MONTRONA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7772400" cy="4953000"/>
          </a:xfrm>
          <a:prstGeom prst="rect">
            <a:avLst/>
          </a:prstGeom>
        </p:spPr>
      </p:pic>
      <p:pic>
        <p:nvPicPr>
          <p:cNvPr id="5" name="Picture 4" descr="madok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79248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81600"/>
            <a:ext cx="8229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AvVv‡iv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eqm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`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ye©vi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c‡_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cÖvšÍ‡i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QvUvq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eû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Zzdvb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</a:t>
            </a:r>
            <a:b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y‡hv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©‡M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nvj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wVKg‡Zv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ÿZ-weÿZ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¯ª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cÖvY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আঠারো বছর বয়স ০০০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000"/>
            <a:ext cx="7239000" cy="4267200"/>
          </a:xfrm>
          <a:prstGeom prst="rect">
            <a:avLst/>
          </a:prstGeom>
        </p:spPr>
      </p:pic>
      <p:pic>
        <p:nvPicPr>
          <p:cNvPr id="5" name="Picture 4" descr="বিপ্লবী ক্ষুদিরাম বসু আঠারো বছর বয়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7848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Rochona1305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57200"/>
            <a:ext cx="73152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562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eqm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evu‡P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y‡hv‡M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S‡o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TH CHOLA--ATHARO BOSOR BOY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00050"/>
            <a:ext cx="7162800" cy="4933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5943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c_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eqm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†_‡g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Plaque 5"/>
          <p:cNvSpPr/>
          <p:nvPr/>
        </p:nvSpPr>
        <p:spPr>
          <a:xfrm>
            <a:off x="1524000" y="685800"/>
            <a:ext cx="6096000" cy="12954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evsjv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cÖ_g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cÎ</a:t>
            </a:r>
            <a:endParaRPr lang="en-US" sz="88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Flowchart: Delay 6"/>
          <p:cNvSpPr/>
          <p:nvPr/>
        </p:nvSpPr>
        <p:spPr>
          <a:xfrm rot="16200000">
            <a:off x="3086100" y="800100"/>
            <a:ext cx="2971800" cy="8229600"/>
          </a:xfrm>
          <a:prstGeom prst="flowChartDelay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1" y="2152471"/>
            <a:ext cx="853439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GKv`k-Øv`k</a:t>
            </a:r>
            <a:r>
              <a:rPr lang="en-US" sz="7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†</a:t>
            </a:r>
            <a:r>
              <a:rPr lang="en-US" sz="72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kªwY</a:t>
            </a:r>
            <a:endParaRPr lang="en-US" sz="720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67200"/>
            <a:ext cx="8229600" cy="18620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K we </a:t>
            </a:r>
            <a:r>
              <a:rPr lang="en-US" sz="115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Zv</a:t>
            </a:r>
            <a:endParaRPr lang="en-US" sz="115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51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1-03-22-06-06-20-005769800-g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79248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25780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Zey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AvVv‡ivi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ï‡bwQ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RqaŸwb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khipur-02-300x252.jpg"/>
          <p:cNvPicPr>
            <a:picLocks noChangeAspect="1"/>
          </p:cNvPicPr>
          <p:nvPr/>
        </p:nvPicPr>
        <p:blipFill>
          <a:blip r:embed="rId2">
            <a:lum bright="-1000" contrast="-6000"/>
          </a:blip>
          <a:stretch>
            <a:fillRect/>
          </a:stretch>
        </p:blipFill>
        <p:spPr>
          <a:xfrm>
            <a:off x="1371600" y="457200"/>
            <a:ext cx="7239000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6019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Zey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</a:rPr>
              <a:t>মূল্যায়ন</a:t>
            </a:r>
            <a:endParaRPr lang="en-US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sz="4000" dirty="0" smtClean="0">
              <a:latin typeface="SutonnyMJ" pitchFamily="2" charset="0"/>
            </a:endParaRPr>
          </a:p>
          <a:p>
            <a:endParaRPr lang="en-US" sz="4000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sz="4000" dirty="0" smtClean="0">
                <a:latin typeface="SutonnyMJ" pitchFamily="2" charset="0"/>
              </a:rPr>
              <a:t>  ১. </a:t>
            </a:r>
            <a:r>
              <a:rPr lang="en-US" sz="4000" dirty="0" err="1" smtClean="0">
                <a:latin typeface="SutonnyMJ" pitchFamily="2" charset="0"/>
              </a:rPr>
              <a:t>আঠারো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বছর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বয়স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কেন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দুঃসহ</a:t>
            </a:r>
            <a:r>
              <a:rPr lang="en-US" sz="4000" dirty="0" smtClean="0">
                <a:latin typeface="SutonnyMJ" pitchFamily="2" charset="0"/>
              </a:rPr>
              <a:t> ?</a:t>
            </a:r>
          </a:p>
          <a:p>
            <a:r>
              <a:rPr lang="en-US" sz="4000" dirty="0" smtClean="0">
                <a:latin typeface="SutonnyMJ" pitchFamily="2" charset="0"/>
              </a:rPr>
              <a:t>২. </a:t>
            </a:r>
            <a:r>
              <a:rPr lang="en-US" sz="4000" dirty="0" err="1" smtClean="0">
                <a:latin typeface="SutonnyMJ" pitchFamily="2" charset="0"/>
              </a:rPr>
              <a:t>আঠারো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বছর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বয়স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কেন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ভয়ংকর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বলা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হয়েছে</a:t>
            </a:r>
            <a:r>
              <a:rPr lang="en-US" sz="4000" dirty="0" smtClean="0">
                <a:latin typeface="SutonnyMJ" pitchFamily="2" charset="0"/>
              </a:rPr>
              <a:t> ? </a:t>
            </a:r>
          </a:p>
          <a:p>
            <a:endParaRPr lang="en-US" sz="4000" dirty="0">
              <a:latin typeface="SutonnyMJ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6200"/>
            <a:ext cx="9144000" cy="678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balockFayek007_1323965574_1-388000_193432497412123_115689885186385_401975_32139141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457200"/>
            <a:ext cx="7924800" cy="579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609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এ </a:t>
            </a:r>
            <a:r>
              <a:rPr lang="en-US" sz="2400" b="1" dirty="0" err="1" smtClean="0">
                <a:solidFill>
                  <a:srgbClr val="C00000"/>
                </a:solidFill>
              </a:rPr>
              <a:t>দেশের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বুকে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আঠারো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আসুক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নেমে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0"/>
            <a:ext cx="8153400" cy="2286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19900" b="1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9900" b="1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199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20161118_20484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"/>
            <a:ext cx="8153400" cy="4746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encrypted-tbn1.gstatic.com/images?q=tbn:ANd9GcQnw0imWYEzRK_jdOXCPDsxiW6E_BTTDxbhtMo-kq1GTTkMWbCX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0"/>
            <a:ext cx="1846516" cy="3200400"/>
          </a:xfrm>
          <a:prstGeom prst="rect">
            <a:avLst/>
          </a:prstGeom>
          <a:noFill/>
        </p:spPr>
      </p:pic>
      <p:pic>
        <p:nvPicPr>
          <p:cNvPr id="39940" name="Picture 4" descr="https://encrypted-tbn3.gstatic.com/images?q=tbn:ANd9GcRInIDRHznHutaTlCFz7Ahd7fae6BfOLRxpPusbOWg-IXsT6tui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333" y="0"/>
            <a:ext cx="1878667" cy="3276600"/>
          </a:xfrm>
          <a:prstGeom prst="rect">
            <a:avLst/>
          </a:prstGeom>
          <a:noFill/>
        </p:spPr>
      </p:pic>
      <p:pic>
        <p:nvPicPr>
          <p:cNvPr id="39942" name="Picture 6" descr="https://encrypted-tbn3.gstatic.com/images?q=tbn:ANd9GcQXcj_FWi6JCDRnHfdgE9Gm-X5jgvIbExauOuEvllKtcoZqPhN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2270732" cy="3276600"/>
          </a:xfrm>
          <a:prstGeom prst="rect">
            <a:avLst/>
          </a:prstGeom>
          <a:noFill/>
        </p:spPr>
      </p:pic>
      <p:pic>
        <p:nvPicPr>
          <p:cNvPr id="39944" name="Picture 8" descr="http://upload.wikimedia.org/wikipedia/commons/9/9f/Young_Woman_Hugging_Tr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657600"/>
            <a:ext cx="2362200" cy="2855085"/>
          </a:xfrm>
          <a:prstGeom prst="rect">
            <a:avLst/>
          </a:prstGeom>
          <a:noFill/>
        </p:spPr>
      </p:pic>
      <p:sp>
        <p:nvSpPr>
          <p:cNvPr id="39946" name="AutoShape 10" descr="data:image/jpeg;base64,/9j/4AAQSkZJRgABAQAAAQABAAD/2wCEAAkGBxQTEhUUEhQUFhUVGBYUFxQVFRQVFRQUFRUWFhYVFBcYHCggGBwlHBQUITEhJSkrLi4uGB8zODMsNygtLisBCgoKDg0OGxAQGywkHyQsLCwsLCwsLCwsLCwsLCwsLCwsLCwsLCwsLCwsLC0sLCwsLCwsLCwsLCwsLCwsLCwsLP/AABEIARMAtwMBIgACEQEDEQH/xAAcAAACAgMBAQAAAAAAAAAAAAAEBQMGAAIHAQj/xABBEAABAwIEAwUFBgQFAwUAAAABAAIRAyEEBRIxBkFREyJhcYEykaGxwQcUQlLR8CNykuEkM2KC8RWi0jRDZHOy/8QAGgEAAgMBAQAAAAAAAAAAAAAAAwQBAgUABv/EADARAAICAgIBAgMGBgMAAAAAAAABAhEDIRIxBCJBIzJhBUJRcYHwEzORscHxYqHh/9oADAMBAAIRAxEAPwCs0cMSU5wmEROEwabYfCLKky85AdLDo6jQRlPDIhlFAlBi/OwdlNbaETAWr1CgEVsiY6FM6tZD1Coi5Txa6Jpomc6VJSeAgnVrJTmOcNp7n+6vj59IvByekWOriQgX4gKnYniQ8hf3+9Kq3EVWY1GOgCOvFnLbYVYJPtnQKlUKDWCVQW58/wDO4fzBS/8AWqggzK6Xgya0wkcVHR6ARbQqLl/FhEBzJ8jB+NirRl2cU6o7pvzabEJLN4+TH2ikotDJ6ArsRLnqF4SM20josAqU160oh7FA9iTWR8hiLA8ZhQ4Ks5jld9lc2MlaV8FK0/Hg+0XkkzmNfCELFbsyypYnuckBeMs2CbKc0aYhIMsq2Tb71ZDlmUVsSnByDSQozUQj8QtG1UJZXIvDx67DC9aFeU1sUwloM4JIgqoOtUhG1dlVOI89bROnckXuRE7bImOPJ0iiVuiTN81FMRNyFRMxzZ+qRc9XcltmGcBx9mxvdzig8aO0aIaf1WhDGooPGKS0TffHubJaCOrf0lBOqdL+R+hQmExTqZjlzEfHzTLF0tQD22PzRo7OTIKdbxI9yLo1uf8AZAtZIJG43Hl1U9E2BH7KklMZCr4W3/v/AMIqlWIgsdcbdfelbXxfkeX5fEeHgt6boNt+vI+IVWr0cX/hrPxWlj7VG7jr4hWArkxxJY5tVtnMN/Ec5XRsozJtWm17diPceYKwvO8bi7XTAzjxdoZaVqaalYV6VlwxcWWTsiZThEaFlMhbuWt43Gg3sLcbQBWL3FVFib4ogT4WodkwpOSvClNaIWVlps6MUTErKbrr3dbU2KINJhWg6ibLZ5WtJeVSm+egM0BZhixTaXO2C5LneM11XPN5M7zJ5AdOSs3HuZkdwG37+vyVSOENVzWtMk7AbknqOSf8aNR5MrGNIacM5IcS4F2xOw5ALreC4PoMpgaRtzSngvIHUWDUL7lXukLIeTK29BWq6OUcXcEtEvY0dbKkNbpBY7bYdRC+h8ZhQ4GVyTjrIOzJLBE3HmLq2LM06ZelJfUpj26TPo79VowBpI5G4/f75LWpW1AHnF+tv3CGZiLQfL9CnOQENZW/fivWv5HzafHmCl7a378f381J2wMR1B+h+C6yBj28eu/om3B+adnUNNx7roIPQ7KsYir8fmLfJD4fElrgULLBZItMl09M7lRrIgOVb4azDtabTz2P91aKFOV5vyMco6BJUzykFJU2RDKKypRQsTyRCMRY0FYi8XSWLRjklRW2V7BBM6ZUVHDIoUUpn0FWj1tVE0hKHbhyjcPRhI/xpWEUkE02qLFCxRTGqHE7LRwztETpnIuN3Q8k83D3AJl9l+F7bFuJ2psDo8SYCD+0ajDmnxI9YTv7IKbm0sXXBAPcptJuAbuNvULbi/ggn2dcpMa1EMqjkuP5tmFbWdGOIf8AlJZBPSETkHFeIa8Mr6TOzxb3hAcNWgixs62QEl4hyltem5vPkehUNXMndnqbeypGJzvMHvIFWjSbNu7qMeJKotllCS2jnvEOXuw+IIiA4m3Qj2h8ZSXFU4K6VxDw1UxNM1PvLatVomA0AH3G391zmrPsuEObYjxCdxzUkDyRA9S9a9eOC8Rxa2iTtLLSVixQdZb+Asz0VNBNjy8QuwYR4ML5+yStprMPiu0ZVjJY0rO8vErsN2rLJIWj6oSyti+iCrY8rIlkUXRXYfiXhepHicw8ViaxzTiTQwotTGjh0vwhTrD7JPO7OnLZ43Dr3RCnlRvCQbKuVED6kIevVspqjJQ1WnZMeNOXKiiyNs5/x1QL6TnfkdP6q1/ZnkfaZQYc5na1KrtTRfu9y39JQ2aYIOo1Gna8+6y6DwXRFDAYWmItRpz5uaHOPvJXosc7x0Hk9po4pnnDbm66bGOLg4aagIkgbhwJkb8uigw+S4lhpiHu1EA7Q1+oBoad7g3XfsZgKL7ua0nqQFFgsupveHNA0sNv5h+iu8snrQROKV7AKmTFtBrPxEX9y5RnmUVTiHNqmoKTdtDS8kxMkC4v4Su+1ad/JKc0yilUMlonrz+CGk4StHQyJqmcFyXJsc8HTr7olsiJdI5ky0RO3uU3EXBmLINU0iXgS4svPmBuu8ZdkVNtx8ZPzTGrRAEQruc36qoq5xXpWz47ewiZsRYgqJd7484Pw9XVU0aan5m2nzGxXFMTgCwunYHTPVHx5lMHLE+0ALFNXpQ0GImY8YUARlsDJcXQRgzD2/zD5rrPDtSWwuS4dhJHmuo8Lv7oJ8vVBzK0MY+i0MoIfFYRNqIstqlKVj5sUGy1oouZUC1ep9meClYuhGKRGjzA1k5oYhUnC4wpxhsUkczpAZK2WT7wpWGUmoVZKaUClsa5MusegkMQ+LbDT5IxhQuMbM3TuGGyvBJlczl0U6km0D1TLh7OzUw1B8/gDD4Op9xw97VWeJS5rXBzp2A5IPgXFzSq0p9ioXD+V0T8R8Vsxh8Ow8dUXLN88foIYYO08/RMso4spWY2GhkW/Vc+4mzPsNJLC5p6RI8boXDA1tNVtOppI1SyQY5yQoUXxsY4xk6OxN4uwxJDngHodyfJVrNc2q4et2gk0HOu28052Pl8kDkZFI6hhKrzvLg4+sxAXnEvFdLSW16NSnykt1N94VPUzli4PSL7lmbte0EHcIx+KBXKOF8e5zZpOll48gVdMBWcdyueStAp4l2gXi3EhtKo88gfeqNhsqptosrVBrcRrFpZTL93O5DkLpt9q+ZinhS0HvPOkfVc7w2ZPOX0gKjyW1qjXjUJa3sgGWHe0lpeL23CJjxc1ftYOWXgqXYp4iq66xY0QGS2/Mzc+VrIClh7gTz+CJx75eYMkmS7mZ6ytcKAD1KfjGlQNq3bJ6NAAnw/fzV34Trg907O381Sab5cevPy5fRWbI7XHX4b/QoXkL4bL+x03BvtB3Fv0Knc5K8sr6oPUe/93TdrZXi/L8jLGddCjk0wOu2ViJqUl4qR8ydE8znWHYm2FagqLE0wwT+aQxVDLBhN6KAwNKU0ZSQcN1ZWU6MLTyMH4IXG06zgQ0sHQ3RuyDxeO0j2XT6J/wAdOwfKTeikZ7lrgS6o8uMSRyBtCrWEzL7rWY8CxMPHVh39eforPn2PLpJI8lzvNq8mPit3ErVMZ2ls6xUwrMQGmzmEAg8i07FMuHs2pYbVSaOzAkBjhLL3JEeIVG+yjPP4hwlUy14Jpk/hcLlnkRJ9PFdGxHCusy11ilprg+LDYskZfN0PW8S0iy5piG6YDS6Z6Dp4JPi8DTxJDn05vq7wAHu58vgist4SDbyPcmmJoNpNMm6FJvsm8cXUCt4fDtpudAieinq45rASTASTNs/pUy4l4sub8ScVPrkspktabE8yFXFhlNkzkktmccZycZiIbJZTkCNieZVcrAMsBdS06ukmLQtK1QPN7Hr1WtGKiqQo97B9BPqjHAMHj8+pW4pgeiGrO1OnlsrkVQXhXCQBfxVnwLgCI/cqo4MFrvgrDhKtkOW+wiLzkOI7+k+Y9d/irlQAK51ldUy0+4+SvOBxMgLz32l40bugWXHe0MXtWKF9eyxZGkKuDOb4SonWCEqv4Jyf4IpvyFQ5JllwDEy0pXl9WyZh8q+GuNCkrsXZlW0ib23A6Kn5tnT3ToaY6q5Yt4BIPPbx8FQ89wekksfHMtdsPJavjcapoYwNdFbxzqjzeAqzjQJMbDmrJVY+pae7zItPl1SLNGgHS3YLSgw8+gChXdTe17CWuaQ5pG4IXQ8r+1N7WgVGHVzLbg+IBNvJc4cvAFeWOM+xdTlF6O2t+0p/ZhzWTIkXhVLOuNMVWMTA6N/VKMmdNBo6SPiisPhpKTcIxb0OxdpMFpUKhBqVHQPG9+iW417DdoAJ/ZhPs5rgNg7dFUKtST/ZMYZNrYLLSPHOXrKkEeC8pUy4wBJPJWXJeDa9b2KZMW1HutB8XH6XRm62xe/cr1WtI+ZW2CgmDsfgVf63BuEwlHXjape5xDQ2mdIDjyBNzzv4KUfZ7h6zNeDruJ3LXjUR0ENAcPOChfx4FVli3dlHrUS0o3AvIKaZnklbD9yuyD+F/wCF0cweqWCmWz06olpq0MotOU1bfuyuGU1JaqDlOIiw5q85Q+GR0+t/qsjz5RrZdIZVaixRVSvVmrHCW0c8SKLgGp7h0pwTEf2kIeb1MXHNDEQmjMYIVVFdbffCqYINSousVj3MMWNJm6qeYupE6hE+/wCBUuOxh029yUOxjD0B8VvYcTSJhj4kWMqTOkKo5mLwrJjswAENifBVbFum6dxqi8+gFyNwQaLkHaIIBHmEPh6Wp0fv1R/Yiw3Ph7KM2LxjbsMyx9iBa82sPOAj3YvQLlpPlJ+S0yphYwzpuZklL8bRc92/0Q6th7pEGOxxebx5boSpSMSbD3Jnh8KRtJ5Dqep8B4q48EcLCo4V6wlrSNDSLOd1vu0T6lWlJQVgck1FXIJ4D4NApiriG6dVw02JHLVeQOcK61cwp026QQ1rRsIFhyWZljBTZ8tzN4NvFLqGXBxlxmDLW9PPqfks6eSU2Z7k8juXRUuLssrY14eC5rWghjfC1yOqqdfB4vCODgXENMy2ZEH4LtzMEALqDHZQx4uB6IkZtKvYIsiSqgPIM5ZmuHNGrGsNkHk+3tAciCLx0XPOIsndhKxpunSQXNPItG/gRyRtVrssx8n/ACaneBA9g846eK6VnWVU8ww0GNQux4F2uMcvymb/ANl0cnCX0f7/AOi8Mv8ADl/xZy3JqDQdU2jbp69FbcrfAJ6x8AAkeWZLoe+m4FrmugjnPMeIVioYPS23JZX2rKPL8zSq1onq11iCxYICxZkIa7LWxVRMLWrWuo+0Q1R908oWxWKD6T5Ur0HQepqlRTCPxEORWiGpdVnH4dwee8I8U/r1QBII8kpxWNaREX8Qt/H0UYsc0fiM+CWYo3THFVAdrJTUdJgIyAzZPgaZ5AX8AdvE7JxhMNpBc4CeXgpMBhy3DgutcnlMW2lA4uo4nvSOgPL+657OjpBVTEtFtzz/AOVo/GjePoPik9Sr0T7hjIXYmo1sGDdx6MG8H4eq5tRVsrKaStljyDLe1ptqOaId7I/N4k+9X7FPGHpNDQIaAACQJ/Mh8JQa1zWgta1gtAmNNh8R8Ej4rzB+poiQZPdLYIECGwOc81n5JubM2U3lnQXhSar3vPsj2YuSRuT5beie0CGBsAknk3z3Liq5w5hqtRpfUMNEsZRbDWEf6ju6E8xONo4eDiazWkxDNV/JjN/cFCVaRaSrQ0oNJPstFxzJPNb12wJ6JJR4mY8fwqWII31mkGNPrULbJjhMbqYHVBpkkD8VhzspKNNCni3L24nDFzBqfS74A9o6buZ6gEJJwJnrqVfsHkmnUaH0ryQw/hv7WkkjrCfZnhnUSK9B1hdzRs7VZVTOsqg66MQ09vRiIAPt0xB2Bt4am9EPI9F6TjRes/y2XCswd4Q1/wDqFtLvS49UK2mmeQ48YjDtdMggT69ehsfcg6tPSSOixPtFt8WO+BluLhLtCnH07LFJjViXxy9JoNopLaiwtUWGEpjToLYcWti+OBHSatMUTBhGdlCDxKpidzQxVISVa9/oeSCrkb6U1xGA7Q29o2Ec0BmWVVWd15AAW/CqF5OhFia6ZcOZO6s7U6zBck+FyieHeF6mIfZp0DdxFvJvVdBrZezD0WtDe7ra1xI/CDJZ4zEHzVpzSQNd7K/jW2u3cHQyD7I/GRy8PNVDGNJIDWG+1t5K6bjWU4D6vWZafagWpDpuJPpzVcxWXuJ1BhD6lm2htNs7t/M4yI+qXjmJkxDk2Ra3Q67huLQ3z8V13J8oZQoglo7SoG6QWkgTAa31J/cIXhfh1tINYQCCdVQmHT3o0Hxk39U4FfXjGUu8NDX1XAHUR/7bA4jxqOI/lQMuXm9Gdmy8nxXRJToaX6AbBvehwaWNPsmG2iWnruqRxHi2tr6ARL6esvLQNDCSC55HOyuoeDi6jIBii0hpDQTD3jfpf4rnmcUBVx+I1ewx7GBoNydDXBoB/wBTne9DgrlZTCvUS4fMK9VoZhj2FFo0uxBH8R4gyQd5N7BMcoyQNOpjZcd6tQa6r/8AUZ9lHYDDEloIFvZpNBkWEEixBBJvfZW7L8jdA1wwflbczMzqNxsOqMOLE/fQgfl7GgveHPcBIa2HPPqT3efQKTCZrTfRoCuBS7butPIVCzUGl3j3hPUK6Ny5jWkAb78yfMqnY/hpteg6gZGmXMP5XAmCuuvYicF6a/Gn+pHjMU/DkMr96iSG69Mgf/Zzb/Nt4BR4fLNBLQS6mZdTm+l0SWgmxB5eMILhvN3uL8DjBNemC1pMk12GZN7E7fPqnmXFrGikZgezO4jl6KmSKar2YHPjcNCrhucPiTQv2VQPe0zOk2d8Tf3p9jm3nrb3Ks5jXLa9J8zpcNgB3dWmP+8e5WrEmWz5O25LF8iDnia91spim45Yy/HRX8xWLMe5YksfymvTKjhcOm1KjZaUKKPpsst3K6VDePGA1aaWYhl08rMS2tSukME/UWnEN4ay4GajgSAdLY3k7n0Ckx3CjsQ+SSBaAfmY3V7yPL2MYwBt9A1AC2oCTfqbKB+K0s7Snp1+0A6AJm4dO0LcU32YeTPcmkA4DAHDxS9jS3WYlrQDad/NI61B2MxOmSMPQDpnvanQe84ne9vemOc45wYQSXYiuW+z7LQRDKbBHjKMo4Hs208JTiYFSu8EGOoJ5c/mgyk23QSKUVyEn/SNRNYN00qAIps2D37zPojsBkTmvZUrS6s8zHLDv/C1oMgmCbnpZP6BZUNv8igbNGz6kwCTz0m8dY6ImmY7xIuSG6iW2BN58L28SqpaEsuZyZBWpNpMLREmXOMAS4iSY6ez71VuC3dpUxdcwA59Ok0CNIZTaX/JwKY59jgQ5rCXGSDAvHPewmB6ALXhfDdnhmt7up73VC2NRknukSRsBv4KE+wKemasAGNqATAoMse7B7R0QR7NgfPZVuhlRrZpiA2WyKbnvMEtlgBDRtJ0jlaE+wrj97xDpmGUmkAixmoYI6XFp5qThkN+84lzYjtA0EcwGNPzcVfG2n+gz4y9f6FqyvLadFsMHqbk3JN/MmyZsQ9JEAoqHWSJRgjTNSoGvBc32mSJElx2/e6aEpWMuaK5rR3i3T8SZHTc+9dJkcFJb/MpP2p5KdDcXREVaB1SObB7QPp9V5gc1bVp06gs17REiIkbbmYNleMzoh9NzTcEELglPOBhcO6nN21azGi0kNJA5TEneeq6MeScf6E5UpQ2NRmJeyrJ71P7wRe5AqNqs+BHuXRMmxIq0GOnVYCZix8ucT7lx3hKqX0603LhWn/cxv8A4/BXr7Msx7TDBh/AC23+m49YI9yXy4eMn+f9/wDRn5o6tDnG07keKxS44zB8IO0yN5jnz9ViLDxoOKdGrjycoJimjSspw1TU2WWrwk5uzUiCVAi+H8sdWrtDYGnvkkSBpQlQq6ZDTGHod6z6vekbtESJJtYfNA8bDeS30L+ZlWPG37sZ5i4aXagDEADYueR3S2+4InwSqs5sa36NQAl5aAZ8wF5icZq7xNgbDnfmeWopJxBULuzoU7OqESfygzc+QBPqtSc9aMLHDlLYBhcQ4Pq4uoQ8U3OZRLZIqVTZ1UeABgeJPRPsDh6lGleO2rS6rJu0dG8zEhvnJQGV1RUrmlT/APTYcNEcnVGnU0mNyDLz5tTHCYl1WsDyvsQQQTDNJ8tR/wB88kH6F/JyfdHzKAaxo9lg5RNzeBfc3uldHGa3VDsKUtOkAAOiTGqwhpp+8qXNcUWNLrlrASSSImNgNzPRJKbHNoBjjFSoS515B7R2twLbSYEeACmcvwEmROpdoXON94ndtwNJjcXBTem0aGgW9qZsQ0ONpH73QLKrdJcdhMmO7sN/CwHlCldiWtpuIOzS2DyIJifC6rFUVFuXu/i4h8CNYa0dQGMsB70TwtSg1D1qO+FvolWX1+45zRBLnkkb7xaeVuac8Lj+GCfxS7+ok/VXQ/4i9TZaaLkU0oOiUU1FQ2zclROW5KhqOUsgWcQZgKNCrU/K0kDqYsPUwF82Z5SDWiZLyZJPjc+8mV2f7SMyIayiy5cdR6Brdp635eC4txFOsAzMSZ5ovjr1FMj9hvwFd+kgEEu35d0C3vKZ/ZtjDSxD6RNjb1adJISPg6pD29e0Ect23j+kIllQ0caXCRcmbDneB0sV2ReuS/ehZq7R1etILmnkZAiBB2jmTEX8Fi8xj/YqNvqZcdZg2B3P0lYhY8iiqZOHOoRpm7G2UdVqIptXlRiRaPRoCw1EOqMB2LhPlzTrG4zSYJABJLQPyAwJ6yZ/pSepSk7kWNxuDCq1fGVWPJfqeBA1DkASdvUqYJ3RlfaCcpr8C+U83pVqYw7Q4PDw+sSLNbTdqDm9Zho8plJH4/vVcSfZaezaDzaDLufQALXD4js8E+sG3qmBa4bcNvymHe8IfF4cMp4eiXS4HVUpwbmzyZ56nENjxTMnYKCSjY8pRh8M9wFyHVSZ/HUnuxzDZa0T0CLymWMAdA7rW6jcSQAOYuGNg+iS5nVAbSY6S+tVaH7+zRu+ByBAP9S0r4u1ENIPaVdZkGdLnDuWNjpj3oViErk7GuavmpTZdw1F7p3PZiQL7d4tHLyXoeCQI2bJFobMCPQNA6eHRQ7GTiK5NwA1pLdwbPL453id+SkdWue8DZgJmDLXAmBzBuqgWhjADdJghxcHb31GLDr+q1pVB2cG5Ad4mWgyLc4AKDfVMyCZmYiYnbz2mFHSq9x1y4SQQZm4nfkRM+q5SOoAouIw4JjYu6zIm+0GT4lXLI6emm0dAB7gqBh8cXllKBJ0N3BsDJETawK6Nl7bBGRp+LGk2N6KICgpKWURBWbOKDxVWAp6j1XuJMWW0n6TDiCAehPP0XM5HNOLq/a1qlV7tLB3WXMkCwjzMlc5zHEa3kxAFgDvHirtjMFHee4vde55eQ2CpGPoFrriNQ1DxaSQD8E3goA3exzkdKKVN3/yAJImxaB8wfcEZmZPaMeSP8yrTPSz3CInaEHl1QfdD1bUDp6EObHzROJOqlWEXbVeR/VJgeqFL52/rQM6Pw9UL8M1puWWF9RMWtO1jt4LEq4Nxk0viTPMzHwkrEu1sUmvUy5UmrcsXtEKWECj1dgVSmqtjL1NABJc7SIPMlXGsFXKDf8AEueRamC7bY7N+JRIwrZn+VtokzF/aYmhhmSWNILmie8KQ1C3O7Wj1SenVdWxZJAI1FsE/hYO0qCPPsB6qVmMl1asAWua0UtWoyXOOtxHSwaLKPhw/wAZxO9OkASfz4h+txPkykPcrVSbFsrqLDcVVP3qkCQW0qDzJPeJcWsDTOx9oTPJD4/FNOKoUwDALrkFhs1xHtCDJix6rTBYkfesTViS0U2gmNWqHPJjZou3mEofiv8AF0y+/tmHEEEFpFwBt4qiV/0/9E1H+w8yaoHNrOmCK1XaO6A7T7oaEK3Fv7R8uIAfuANpjafohclMU3Dk6pU2NoFaq6Pc2PVC1nkYioQ2+pp9rkXOv4+XRdx9TOS2yz0sRAEkdZ5OE7grSi0kO3aJdAB7zgWXLp5c7pa6rLfJwcJuBchw9DPvU1Ovp1kAuiLEw5xFiTNoG8IdFXEXcIU+0xYsO40usIuYa239a6zg22C5v9mdAuFWqR7T9I/lp2+ZcumYcJqfdGpjVQQawqQPUDSvS5cQzyvUVG4txWpwZO1yrXjq0ArmGZYwve53UmPIbKEUyaiBZgSbN3PdaPE2Crf2g0BTxTabdmUaTfcCFbsgpdpXBNxTGr/dcN+p9FUPtDqTjang1g/7ZTXjvZXjWO/qC5Uf8PU/m/8AD9EfhnB1esw/iLgJtEE2+ASzKn/wag6n9P0RZcW4mTaXOH9V5hRNbkvz/wAACxcD1+4WnpB8NPOPh6rEuyOqGVqjY37wjcg7wenNeJfIvUCnG2dbpVgpfvAVcp4zxWxxqzI+Tbqj0Lkh/TfrcG9fkkWcvFPtSD7bvSG7Jxw6JD6h5d0fVVHjPEmS1tiTpHi5xgfErRjtISyO2CTFBjCLveajnA8nGAP6WzK94ernTXqn8VR8W3DWgD4hw9UHm7tDi3YUmlo/2gM+UqfLf4eDpzzbr5bvLqlvQfFWyfIK5uqNMmdqZiHF0A4h4MiWuinTHeO43+KWVXxiadoDbbGIgwAeaL4YcfupN+9UqGZtuNwbGw3sl2Z04gi0Obb8N/P2T4bKEviNfp/gDHsf5Z/lNsCC5zpBAjvOkX8NSW5kdOIqyS3nIIN2uB26I7AVAGMBB3HkCDz6TdB5qYxAO8x692PXYKkfmZVfMGvJNN/QSfGLT8Vpj8aW06klp7s7fH5rym/uuA/E0s35kEuI9x9yDwWHOIq0qPJ5Bfb8Lbvn0EeqmEbey0Y26OgcB4A0sLSBFy3UfN3ePzVvpoDCMAAHRGa1a7dmg/wJ5WlR6hNVQ1ayiyKFHFOM0UXRubD1suaurySPBW3jHEzDR4n6D6qnPaJnc/v+ytFaA5H6qHuTuFKnf2nd530HoqDxi7Vinnrp/wDzCsb8UVVuInTUB6tCaxKpF8r9FEeVCQ4SRNvh/wAIjN3d9x/K5vuLWlDZUTfpP0U+ZN71Txi3kxqs/wCZ+/oKhteppeyrsCC0x8LrFDg29pQLecjntEbfFYhcY9S9ji+Met2mUIx6Z5FS11W9G94+m3xWRgxXK2aUmWynFGi1nOJPmblc3zHEl2IaLQCah2P+X3mx072lXHPcbDT+/wB2lULtxNV/OAwWPdJOo3JvYN9604oDIBzXEE06kSSYYPXkPenedv0UYkkNZMEXaA1zRP8AV8CklO76DT+OrqPi1pP0amHFtT+CQLSQN5Jk/iPkumrcUK5NyPeE7YNveg63xB2E3kfXySrOXdwwZMgzqG0GBE3TbhMf4YbWLzLrgd47Dql3EROki5kgQYkWnkoS+K/zBx7G2EqODafk0XIgQ0XHNQ54f4s3AAaAd5aBAvsP7r1lgwHlG4s21pHMqbNIc6ZOzecmejhMIS+Yj3BKNfwtEAGwE/X+yuHAeRGnT7eqP4lQCAd2s3EjkTufRIeDMn7eqXPH8KmRvs542b4gWPuXSnORHrQ3hh942FSFHWxC9DVs6ihsZ0RUahK1xVWAvKtVrQkGd5w1rTB/5UqJP1K5n+PDqjp22HokHbGeV1Nmx709RP796WYetJKYjESu3YY56r+dOmp6D6pu56S5oe/6BNRWy03o8wB38x8ij8UZJPjHwQGAN+W4+RRw3eItq+gt71SfzADTJqkEi3WDsViHwj9NT3rFTJG3ZxeqZVj4V9moedh6XWLEBLQ97kGdus7+U/No+pVM1RTJG+t5nxEAfILFiuisuyPC1CcVRJN+ze7/AHdk8z71Pxae7HIOaPgVixT9+IpL5hnwwwfdW+LnT6uQXFlMBgIEEkX9CvFiov5n6lF8wbijFMOG/dM+JN1tmQg2AEtEwN7D9VixDXZCLtwxTDcNT0iJGo+JNyUzaVixc+zTj8pOwqHEvMLFiqSuyr53Xd1KpeZVCZkk3XqxGxk5fkIc0P8ADZ/KPmlOEO68WI8ehFExKU5l7XoPqsWI6LT6PMu9sfvqjAbv/mPyWLEOfYEXu9o+axYsRDj/2Q=="/>
          <p:cNvSpPr>
            <a:spLocks noChangeAspect="1" noChangeArrowheads="1"/>
          </p:cNvSpPr>
          <p:nvPr/>
        </p:nvSpPr>
        <p:spPr bwMode="auto">
          <a:xfrm>
            <a:off x="155575" y="-2316163"/>
            <a:ext cx="3209925" cy="482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xQTEhUUEhQUFhUVGBYUFxQVFRQVFRQUFRUWFhYVFBcYHCggGBwlHBQUITEhJSkrLi4uGB8zODMsNygtLisBCgoKDg0OGxAQGywkHyQsLCwsLCwsLCwsLCwsLCwsLCwsLCwsLCwsLCwsLC0sLCwsLCwsLCwsLCwsLCwsLCwsLP/AABEIARMAtwMBIgACEQEDEQH/xAAcAAACAgMBAQAAAAAAAAAAAAAEBQMGAAIHAQj/xABBEAABAwIEAwUFBgQFAwUAAAABAAIRAyEEBRIxBkFREyJhcYEykaGxwQcUQlLR8CNykuEkM2KC8RWi0jRDZHOy/8QAGgEAAgMBAQAAAAAAAAAAAAAAAwQBAgUABv/EADARAAICAgIBAgMGBgMAAAAAAAABAhEDIRIxBCJBIzJhBUJRcYHwEzORscHxYqHh/9oADAMBAAIRAxEAPwCs0cMSU5wmEROEwabYfCLKky85AdLDo6jQRlPDIhlFAlBi/OwdlNbaETAWr1CgEVsiY6FM6tZD1Coi5Txa6Jpomc6VJSeAgnVrJTmOcNp7n+6vj59IvByekWOriQgX4gKnYniQ8hf3+9Kq3EVWY1GOgCOvFnLbYVYJPtnQKlUKDWCVQW58/wDO4fzBS/8AWqggzK6Xgya0wkcVHR6ARbQqLl/FhEBzJ8jB+NirRl2cU6o7pvzabEJLN4+TH2ikotDJ6ArsRLnqF4SM20josAqU160oh7FA9iTWR8hiLA8ZhQ4Ks5jld9lc2MlaV8FK0/Hg+0XkkzmNfCELFbsyypYnuckBeMs2CbKc0aYhIMsq2Tb71ZDlmUVsSnByDSQozUQj8QtG1UJZXIvDx67DC9aFeU1sUwloM4JIgqoOtUhG1dlVOI89bROnckXuRE7bImOPJ0iiVuiTN81FMRNyFRMxzZ+qRc9XcltmGcBx9mxvdzig8aO0aIaf1WhDGooPGKS0TffHubJaCOrf0lBOqdL+R+hQmExTqZjlzEfHzTLF0tQD22PzRo7OTIKdbxI9yLo1uf8AZAtZIJG43Hl1U9E2BH7KklMZCr4W3/v/AMIqlWIgsdcbdfelbXxfkeX5fEeHgt6boNt+vI+IVWr0cX/hrPxWlj7VG7jr4hWArkxxJY5tVtnMN/Ec5XRsozJtWm17diPceYKwvO8bi7XTAzjxdoZaVqaalYV6VlwxcWWTsiZThEaFlMhbuWt43Gg3sLcbQBWL3FVFib4ogT4WodkwpOSvClNaIWVlps6MUTErKbrr3dbU2KINJhWg6ibLZ5WtJeVSm+egM0BZhixTaXO2C5LneM11XPN5M7zJ5AdOSs3HuZkdwG37+vyVSOENVzWtMk7AbknqOSf8aNR5MrGNIacM5IcS4F2xOw5ALreC4PoMpgaRtzSngvIHUWDUL7lXukLIeTK29BWq6OUcXcEtEvY0dbKkNbpBY7bYdRC+h8ZhQ4GVyTjrIOzJLBE3HmLq2LM06ZelJfUpj26TPo79VowBpI5G4/f75LWpW1AHnF+tv3CGZiLQfL9CnOQENZW/fivWv5HzafHmCl7a378f381J2wMR1B+h+C6yBj28eu/om3B+adnUNNx7roIPQ7KsYir8fmLfJD4fElrgULLBZItMl09M7lRrIgOVb4azDtabTz2P91aKFOV5vyMco6BJUzykFJU2RDKKypRQsTyRCMRY0FYi8XSWLRjklRW2V7BBM6ZUVHDIoUUpn0FWj1tVE0hKHbhyjcPRhI/xpWEUkE02qLFCxRTGqHE7LRwztETpnIuN3Q8k83D3AJl9l+F7bFuJ2psDo8SYCD+0ajDmnxI9YTv7IKbm0sXXBAPcptJuAbuNvULbi/ggn2dcpMa1EMqjkuP5tmFbWdGOIf8AlJZBPSETkHFeIa8Mr6TOzxb3hAcNWgixs62QEl4hyltem5vPkehUNXMndnqbeypGJzvMHvIFWjSbNu7qMeJKotllCS2jnvEOXuw+IIiA4m3Qj2h8ZSXFU4K6VxDw1UxNM1PvLatVomA0AH3G391zmrPsuEObYjxCdxzUkDyRA9S9a9eOC8Rxa2iTtLLSVixQdZb+Asz0VNBNjy8QuwYR4ML5+yStprMPiu0ZVjJY0rO8vErsN2rLJIWj6oSyti+iCrY8rIlkUXRXYfiXhepHicw8ViaxzTiTQwotTGjh0vwhTrD7JPO7OnLZ43Dr3RCnlRvCQbKuVED6kIevVspqjJQ1WnZMeNOXKiiyNs5/x1QL6TnfkdP6q1/ZnkfaZQYc5na1KrtTRfu9y39JQ2aYIOo1Gna8+6y6DwXRFDAYWmItRpz5uaHOPvJXosc7x0Hk9po4pnnDbm66bGOLg4aagIkgbhwJkb8uigw+S4lhpiHu1EA7Q1+oBoad7g3XfsZgKL7ua0nqQFFgsupveHNA0sNv5h+iu8snrQROKV7AKmTFtBrPxEX9y5RnmUVTiHNqmoKTdtDS8kxMkC4v4Su+1ad/JKc0yilUMlonrz+CGk4StHQyJqmcFyXJsc8HTr7olsiJdI5ky0RO3uU3EXBmLINU0iXgS4svPmBuu8ZdkVNtx8ZPzTGrRAEQruc36qoq5xXpWz47ewiZsRYgqJd7484Pw9XVU0aan5m2nzGxXFMTgCwunYHTPVHx5lMHLE+0ALFNXpQ0GImY8YUARlsDJcXQRgzD2/zD5rrPDtSWwuS4dhJHmuo8Lv7oJ8vVBzK0MY+i0MoIfFYRNqIstqlKVj5sUGy1oouZUC1ep9meClYuhGKRGjzA1k5oYhUnC4wpxhsUkczpAZK2WT7wpWGUmoVZKaUClsa5MusegkMQ+LbDT5IxhQuMbM3TuGGyvBJlczl0U6km0D1TLh7OzUw1B8/gDD4Op9xw97VWeJS5rXBzp2A5IPgXFzSq0p9ioXD+V0T8R8Vsxh8Ow8dUXLN88foIYYO08/RMso4spWY2GhkW/Vc+4mzPsNJLC5p6RI8boXDA1tNVtOppI1SyQY5yQoUXxsY4xk6OxN4uwxJDngHodyfJVrNc2q4et2gk0HOu28052Pl8kDkZFI6hhKrzvLg4+sxAXnEvFdLSW16NSnykt1N94VPUzli4PSL7lmbte0EHcIx+KBXKOF8e5zZpOll48gVdMBWcdyueStAp4l2gXi3EhtKo88gfeqNhsqptosrVBrcRrFpZTL93O5DkLpt9q+ZinhS0HvPOkfVc7w2ZPOX0gKjyW1qjXjUJa3sgGWHe0lpeL23CJjxc1ftYOWXgqXYp4iq66xY0QGS2/Mzc+VrIClh7gTz+CJx75eYMkmS7mZ6ytcKAD1KfjGlQNq3bJ6NAAnw/fzV34Trg907O381Sab5cevPy5fRWbI7XHX4b/QoXkL4bL+x03BvtB3Fv0Knc5K8sr6oPUe/93TdrZXi/L8jLGddCjk0wOu2ViJqUl4qR8ydE8znWHYm2FagqLE0wwT+aQxVDLBhN6KAwNKU0ZSQcN1ZWU6MLTyMH4IXG06zgQ0sHQ3RuyDxeO0j2XT6J/wAdOwfKTeikZ7lrgS6o8uMSRyBtCrWEzL7rWY8CxMPHVh39eforPn2PLpJI8lzvNq8mPit3ErVMZ2ls6xUwrMQGmzmEAg8i07FMuHs2pYbVSaOzAkBjhLL3JEeIVG+yjPP4hwlUy14Jpk/hcLlnkRJ9PFdGxHCusy11ilprg+LDYskZfN0PW8S0iy5piG6YDS6Z6Dp4JPi8DTxJDn05vq7wAHu58vgist4SDbyPcmmJoNpNMm6FJvsm8cXUCt4fDtpudAieinq45rASTASTNs/pUy4l4sub8ScVPrkspktabE8yFXFhlNkzkktmccZycZiIbJZTkCNieZVcrAMsBdS06ukmLQtK1QPN7Hr1WtGKiqQo97B9BPqjHAMHj8+pW4pgeiGrO1OnlsrkVQXhXCQBfxVnwLgCI/cqo4MFrvgrDhKtkOW+wiLzkOI7+k+Y9d/irlQAK51ldUy0+4+SvOBxMgLz32l40bugWXHe0MXtWKF9eyxZGkKuDOb4SonWCEqv4Jyf4IpvyFQ5JllwDEy0pXl9WyZh8q+GuNCkrsXZlW0ib23A6Kn5tnT3ToaY6q5Yt4BIPPbx8FQ89wekksfHMtdsPJavjcapoYwNdFbxzqjzeAqzjQJMbDmrJVY+pae7zItPl1SLNGgHS3YLSgw8+gChXdTe17CWuaQ5pG4IXQ8r+1N7WgVGHVzLbg+IBNvJc4cvAFeWOM+xdTlF6O2t+0p/ZhzWTIkXhVLOuNMVWMTA6N/VKMmdNBo6SPiisPhpKTcIxb0OxdpMFpUKhBqVHQPG9+iW417DdoAJ/ZhPs5rgNg7dFUKtST/ZMYZNrYLLSPHOXrKkEeC8pUy4wBJPJWXJeDa9b2KZMW1HutB8XH6XRm62xe/cr1WtI+ZW2CgmDsfgVf63BuEwlHXjape5xDQ2mdIDjyBNzzv4KUfZ7h6zNeDruJ3LXjUR0ENAcPOChfx4FVli3dlHrUS0o3AvIKaZnklbD9yuyD+F/wCF0cweqWCmWz06olpq0MotOU1bfuyuGU1JaqDlOIiw5q85Q+GR0+t/qsjz5RrZdIZVaixRVSvVmrHCW0c8SKLgGp7h0pwTEf2kIeb1MXHNDEQmjMYIVVFdbffCqYINSousVj3MMWNJm6qeYupE6hE+/wCBUuOxh029yUOxjD0B8VvYcTSJhj4kWMqTOkKo5mLwrJjswAENifBVbFum6dxqi8+gFyNwQaLkHaIIBHmEPh6Wp0fv1R/Yiw3Ph7KM2LxjbsMyx9iBa82sPOAj3YvQLlpPlJ+S0yphYwzpuZklL8bRc92/0Q6th7pEGOxxebx5boSpSMSbD3Jnh8KRtJ5Dqep8B4q48EcLCo4V6wlrSNDSLOd1vu0T6lWlJQVgck1FXIJ4D4NApiriG6dVw02JHLVeQOcK61cwp026QQ1rRsIFhyWZljBTZ8tzN4NvFLqGXBxlxmDLW9PPqfks6eSU2Z7k8juXRUuLssrY14eC5rWghjfC1yOqqdfB4vCODgXENMy2ZEH4LtzMEALqDHZQx4uB6IkZtKvYIsiSqgPIM5ZmuHNGrGsNkHk+3tAciCLx0XPOIsndhKxpunSQXNPItG/gRyRtVrssx8n/ACaneBA9g846eK6VnWVU8ww0GNQux4F2uMcvymb/ANl0cnCX0f7/AOi8Mv8ADl/xZy3JqDQdU2jbp69FbcrfAJ6x8AAkeWZLoe+m4FrmugjnPMeIVioYPS23JZX2rKPL8zSq1onq11iCxYICxZkIa7LWxVRMLWrWuo+0Q1R908oWxWKD6T5Ur0HQepqlRTCPxEORWiGpdVnH4dwee8I8U/r1QBII8kpxWNaREX8Qt/H0UYsc0fiM+CWYo3THFVAdrJTUdJgIyAzZPgaZ5AX8AdvE7JxhMNpBc4CeXgpMBhy3DgutcnlMW2lA4uo4nvSOgPL+657OjpBVTEtFtzz/AOVo/GjePoPik9Sr0T7hjIXYmo1sGDdx6MG8H4eq5tRVsrKaStljyDLe1ptqOaId7I/N4k+9X7FPGHpNDQIaAACQJ/Mh8JQa1zWgta1gtAmNNh8R8Ej4rzB+poiQZPdLYIECGwOc81n5JubM2U3lnQXhSar3vPsj2YuSRuT5beie0CGBsAknk3z3Liq5w5hqtRpfUMNEsZRbDWEf6ju6E8xONo4eDiazWkxDNV/JjN/cFCVaRaSrQ0oNJPstFxzJPNb12wJ6JJR4mY8fwqWII31mkGNPrULbJjhMbqYHVBpkkD8VhzspKNNCni3L24nDFzBqfS74A9o6buZ6gEJJwJnrqVfsHkmnUaH0ryQw/hv7WkkjrCfZnhnUSK9B1hdzRs7VZVTOsqg66MQ09vRiIAPt0xB2Bt4am9EPI9F6TjRes/y2XCswd4Q1/wDqFtLvS49UK2mmeQ48YjDtdMggT69ehsfcg6tPSSOixPtFt8WO+BluLhLtCnH07LFJjViXxy9JoNopLaiwtUWGEpjToLYcWti+OBHSatMUTBhGdlCDxKpidzQxVISVa9/oeSCrkb6U1xGA7Q29o2Ec0BmWVVWd15AAW/CqF5OhFia6ZcOZO6s7U6zBck+FyieHeF6mIfZp0DdxFvJvVdBrZezD0WtDe7ra1xI/CDJZ4zEHzVpzSQNd7K/jW2u3cHQyD7I/GRy8PNVDGNJIDWG+1t5K6bjWU4D6vWZafagWpDpuJPpzVcxWXuJ1BhD6lm2htNs7t/M4yI+qXjmJkxDk2Ra3Q67huLQ3z8V13J8oZQoglo7SoG6QWkgTAa31J/cIXhfh1tINYQCCdVQmHT3o0Hxk39U4FfXjGUu8NDX1XAHUR/7bA4jxqOI/lQMuXm9Gdmy8nxXRJToaX6AbBvehwaWNPsmG2iWnruqRxHi2tr6ARL6esvLQNDCSC55HOyuoeDi6jIBii0hpDQTD3jfpf4rnmcUBVx+I1ewx7GBoNydDXBoB/wBTne9DgrlZTCvUS4fMK9VoZhj2FFo0uxBH8R4gyQd5N7BMcoyQNOpjZcd6tQa6r/8AUZ9lHYDDEloIFvZpNBkWEEixBBJvfZW7L8jdA1wwflbczMzqNxsOqMOLE/fQgfl7GgveHPcBIa2HPPqT3efQKTCZrTfRoCuBS7butPIVCzUGl3j3hPUK6Ny5jWkAb78yfMqnY/hpteg6gZGmXMP5XAmCuuvYicF6a/Gn+pHjMU/DkMr96iSG69Mgf/Zzb/Nt4BR4fLNBLQS6mZdTm+l0SWgmxB5eMILhvN3uL8DjBNemC1pMk12GZN7E7fPqnmXFrGikZgezO4jl6KmSKar2YHPjcNCrhucPiTQv2VQPe0zOk2d8Tf3p9jm3nrb3Ks5jXLa9J8zpcNgB3dWmP+8e5WrEmWz5O25LF8iDnia91spim45Yy/HRX8xWLMe5YksfymvTKjhcOm1KjZaUKKPpsst3K6VDePGA1aaWYhl08rMS2tSukME/UWnEN4ay4GajgSAdLY3k7n0Ckx3CjsQ+SSBaAfmY3V7yPL2MYwBt9A1AC2oCTfqbKB+K0s7Snp1+0A6AJm4dO0LcU32YeTPcmkA4DAHDxS9jS3WYlrQDad/NI61B2MxOmSMPQDpnvanQe84ne9vemOc45wYQSXYiuW+z7LQRDKbBHjKMo4Hs208JTiYFSu8EGOoJ5c/mgyk23QSKUVyEn/SNRNYN00qAIps2D37zPojsBkTmvZUrS6s8zHLDv/C1oMgmCbnpZP6BZUNv8igbNGz6kwCTz0m8dY6ImmY7xIuSG6iW2BN58L28SqpaEsuZyZBWpNpMLREmXOMAS4iSY6ez71VuC3dpUxdcwA59Ok0CNIZTaX/JwKY59jgQ5rCXGSDAvHPewmB6ALXhfDdnhmt7up73VC2NRknukSRsBv4KE+wKemasAGNqATAoMse7B7R0QR7NgfPZVuhlRrZpiA2WyKbnvMEtlgBDRtJ0jlaE+wrj97xDpmGUmkAixmoYI6XFp5qThkN+84lzYjtA0EcwGNPzcVfG2n+gz4y9f6FqyvLadFsMHqbk3JN/MmyZsQ9JEAoqHWSJRgjTNSoGvBc32mSJElx2/e6aEpWMuaK5rR3i3T8SZHTc+9dJkcFJb/MpP2p5KdDcXREVaB1SObB7QPp9V5gc1bVp06gs17REiIkbbmYNleMzoh9NzTcEELglPOBhcO6nN21azGi0kNJA5TEneeq6MeScf6E5UpQ2NRmJeyrJ71P7wRe5AqNqs+BHuXRMmxIq0GOnVYCZix8ucT7lx3hKqX0603LhWn/cxv8A4/BXr7Msx7TDBh/AC23+m49YI9yXy4eMn+f9/wDRn5o6tDnG07keKxS44zB8IO0yN5jnz9ViLDxoOKdGrjycoJimjSspw1TU2WWrwk5uzUiCVAi+H8sdWrtDYGnvkkSBpQlQq6ZDTGHod6z6vekbtESJJtYfNA8bDeS30L+ZlWPG37sZ5i4aXagDEADYueR3S2+4InwSqs5sa36NQAl5aAZ8wF5icZq7xNgbDnfmeWopJxBULuzoU7OqESfygzc+QBPqtSc9aMLHDlLYBhcQ4Pq4uoQ8U3OZRLZIqVTZ1UeABgeJPRPsDh6lGleO2rS6rJu0dG8zEhvnJQGV1RUrmlT/APTYcNEcnVGnU0mNyDLz5tTHCYl1WsDyvsQQQTDNJ8tR/wB88kH6F/JyfdHzKAaxo9lg5RNzeBfc3uldHGa3VDsKUtOkAAOiTGqwhpp+8qXNcUWNLrlrASSSImNgNzPRJKbHNoBjjFSoS515B7R2twLbSYEeACmcvwEmROpdoXON94ndtwNJjcXBTem0aGgW9qZsQ0ONpH73QLKrdJcdhMmO7sN/CwHlCldiWtpuIOzS2DyIJifC6rFUVFuXu/i4h8CNYa0dQGMsB70TwtSg1D1qO+FvolWX1+45zRBLnkkb7xaeVuac8Lj+GCfxS7+ok/VXQ/4i9TZaaLkU0oOiUU1FQ2zclROW5KhqOUsgWcQZgKNCrU/K0kDqYsPUwF82Z5SDWiZLyZJPjc+8mV2f7SMyIayiy5cdR6Brdp635eC4txFOsAzMSZ5ovjr1FMj9hvwFd+kgEEu35d0C3vKZ/ZtjDSxD6RNjb1adJISPg6pD29e0Ect23j+kIllQ0caXCRcmbDneB0sV2ReuS/ehZq7R1etILmnkZAiBB2jmTEX8Fi8xj/YqNvqZcdZg2B3P0lYhY8iiqZOHOoRpm7G2UdVqIptXlRiRaPRoCw1EOqMB2LhPlzTrG4zSYJABJLQPyAwJ6yZ/pSepSk7kWNxuDCq1fGVWPJfqeBA1DkASdvUqYJ3RlfaCcpr8C+U83pVqYw7Q4PDw+sSLNbTdqDm9Zho8plJH4/vVcSfZaezaDzaDLufQALXD4js8E+sG3qmBa4bcNvymHe8IfF4cMp4eiXS4HVUpwbmzyZ56nENjxTMnYKCSjY8pRh8M9wFyHVSZ/HUnuxzDZa0T0CLymWMAdA7rW6jcSQAOYuGNg+iS5nVAbSY6S+tVaH7+zRu+ByBAP9S0r4u1ENIPaVdZkGdLnDuWNjpj3oViErk7GuavmpTZdw1F7p3PZiQL7d4tHLyXoeCQI2bJFobMCPQNA6eHRQ7GTiK5NwA1pLdwbPL453id+SkdWue8DZgJmDLXAmBzBuqgWhjADdJghxcHb31GLDr+q1pVB2cG5Ad4mWgyLc4AKDfVMyCZmYiYnbz2mFHSq9x1y4SQQZm4nfkRM+q5SOoAouIw4JjYu6zIm+0GT4lXLI6emm0dAB7gqBh8cXllKBJ0N3BsDJETawK6Nl7bBGRp+LGk2N6KICgpKWURBWbOKDxVWAp6j1XuJMWW0n6TDiCAehPP0XM5HNOLq/a1qlV7tLB3WXMkCwjzMlc5zHEa3kxAFgDvHirtjMFHee4vde55eQ2CpGPoFrriNQ1DxaSQD8E3goA3exzkdKKVN3/yAJImxaB8wfcEZmZPaMeSP8yrTPSz3CInaEHl1QfdD1bUDp6EObHzROJOqlWEXbVeR/VJgeqFL52/rQM6Pw9UL8M1puWWF9RMWtO1jt4LEq4Nxk0viTPMzHwkrEu1sUmvUy5UmrcsXtEKWECj1dgVSmqtjL1NABJc7SIPMlXGsFXKDf8AEueRamC7bY7N+JRIwrZn+VtokzF/aYmhhmSWNILmie8KQ1C3O7Wj1SenVdWxZJAI1FsE/hYO0qCPPsB6qVmMl1asAWua0UtWoyXOOtxHSwaLKPhw/wAZxO9OkASfz4h+txPkykPcrVSbFsrqLDcVVP3qkCQW0qDzJPeJcWsDTOx9oTPJD4/FNOKoUwDALrkFhs1xHtCDJix6rTBYkfesTViS0U2gmNWqHPJjZou3mEofiv8AF0y+/tmHEEEFpFwBt4qiV/0/9E1H+w8yaoHNrOmCK1XaO6A7T7oaEK3Fv7R8uIAfuANpjafohclMU3Dk6pU2NoFaq6Pc2PVC1nkYioQ2+pp9rkXOv4+XRdx9TOS2yz0sRAEkdZ5OE7grSi0kO3aJdAB7zgWXLp5c7pa6rLfJwcJuBchw9DPvU1Ovp1kAuiLEw5xFiTNoG8IdFXEXcIU+0xYsO40usIuYa239a6zg22C5v9mdAuFWqR7T9I/lp2+ZcumYcJqfdGpjVQQawqQPUDSvS5cQzyvUVG4txWpwZO1yrXjq0ArmGZYwve53UmPIbKEUyaiBZgSbN3PdaPE2Crf2g0BTxTabdmUaTfcCFbsgpdpXBNxTGr/dcN+p9FUPtDqTjang1g/7ZTXjvZXjWO/qC5Uf8PU/m/8AD9EfhnB1esw/iLgJtEE2+ASzKn/wag6n9P0RZcW4mTaXOH9V5hRNbkvz/wAACxcD1+4WnpB8NPOPh6rEuyOqGVqjY37wjcg7wenNeJfIvUCnG2dbpVgpfvAVcp4zxWxxqzI+Tbqj0Lkh/TfrcG9fkkWcvFPtSD7bvSG7Jxw6JD6h5d0fVVHjPEmS1tiTpHi5xgfErRjtISyO2CTFBjCLveajnA8nGAP6WzK94ernTXqn8VR8W3DWgD4hw9UHm7tDi3YUmlo/2gM+UqfLf4eDpzzbr5bvLqlvQfFWyfIK5uqNMmdqZiHF0A4h4MiWuinTHeO43+KWVXxiadoDbbGIgwAeaL4YcfupN+9UqGZtuNwbGw3sl2Z04gi0Obb8N/P2T4bKEviNfp/gDHsf5Z/lNsCC5zpBAjvOkX8NSW5kdOIqyS3nIIN2uB26I7AVAGMBB3HkCDz6TdB5qYxAO8x692PXYKkfmZVfMGvJNN/QSfGLT8Vpj8aW06klp7s7fH5rym/uuA/E0s35kEuI9x9yDwWHOIq0qPJ5Bfb8Lbvn0EeqmEbey0Y26OgcB4A0sLSBFy3UfN3ePzVvpoDCMAAHRGa1a7dmg/wJ5WlR6hNVQ1ayiyKFHFOM0UXRubD1suaurySPBW3jHEzDR4n6D6qnPaJnc/v+ytFaA5H6qHuTuFKnf2nd530HoqDxi7Vinnrp/wDzCsb8UVVuInTUB6tCaxKpF8r9FEeVCQ4SRNvh/wAIjN3d9x/K5vuLWlDZUTfpP0U+ZN71Txi3kxqs/wCZ+/oKhteppeyrsCC0x8LrFDg29pQLecjntEbfFYhcY9S9ji+Met2mUIx6Z5FS11W9G94+m3xWRgxXK2aUmWynFGi1nOJPmblc3zHEl2IaLQCah2P+X3mx072lXHPcbDT+/wB2lULtxNV/OAwWPdJOo3JvYN9604oDIBzXEE06kSSYYPXkPenedv0UYkkNZMEXaA1zRP8AV8CklO76DT+OrqPi1pP0amHFtT+CQLSQN5Jk/iPkumrcUK5NyPeE7YNveg63xB2E3kfXySrOXdwwZMgzqG0GBE3TbhMf4YbWLzLrgd47Dql3EROki5kgQYkWnkoS+K/zBx7G2EqODafk0XIgQ0XHNQ54f4s3AAaAd5aBAvsP7r1lgwHlG4s21pHMqbNIc6ZOzecmejhMIS+Yj3BKNfwtEAGwE/X+yuHAeRGnT7eqP4lQCAd2s3EjkTufRIeDMn7eqXPH8KmRvs542b4gWPuXSnORHrQ3hh942FSFHWxC9DVs6ihsZ0RUahK1xVWAvKtVrQkGd5w1rTB/5UqJP1K5n+PDqjp22HokHbGeV1Nmx709RP796WYetJKYjESu3YY56r+dOmp6D6pu56S5oe/6BNRWy03o8wB38x8ij8UZJPjHwQGAN+W4+RRw3eItq+gt71SfzADTJqkEi3WDsViHwj9NT3rFTJG3ZxeqZVj4V9moedh6XWLEBLQ97kGdus7+U/No+pVM1RTJG+t5nxEAfILFiuisuyPC1CcVRJN+ze7/AHdk8z71Pxae7HIOaPgVixT9+IpL5hnwwwfdW+LnT6uQXFlMBgIEEkX9CvFiov5n6lF8wbijFMOG/dM+JN1tmQg2AEtEwN7D9VixDXZCLtwxTDcNT0iJGo+JNyUzaVixc+zTj8pOwqHEvMLFiqSuyr53Xd1KpeZVCZkk3XqxGxk5fkIc0P8ADZ/KPmlOEO68WI8ehFExKU5l7XoPqsWI6LT6PMu9sfvqjAbv/mPyWLEOfYEXu9o+axYsRDj/2Q=="/>
          <p:cNvSpPr>
            <a:spLocks noChangeAspect="1" noChangeArrowheads="1"/>
          </p:cNvSpPr>
          <p:nvPr/>
        </p:nvSpPr>
        <p:spPr bwMode="auto">
          <a:xfrm>
            <a:off x="155575" y="-2316163"/>
            <a:ext cx="3209925" cy="482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50" name="Picture 14" descr="Portrait of woman smiling : Stock Pho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733800"/>
            <a:ext cx="2286000" cy="2636701"/>
          </a:xfrm>
          <a:prstGeom prst="rect">
            <a:avLst/>
          </a:prstGeom>
          <a:noFill/>
        </p:spPr>
      </p:pic>
      <p:pic>
        <p:nvPicPr>
          <p:cNvPr id="39952" name="Picture 16" descr="http://2.bp.blogspot.com/-KJzWXqF2GmA/UAV5UmUBKoI/AAAAAAAAAhY/2BtQsplf_Ak/s640/Bangladesh+sun+glas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657600"/>
            <a:ext cx="2286000" cy="2895600"/>
          </a:xfrm>
          <a:prstGeom prst="rect">
            <a:avLst/>
          </a:prstGeom>
          <a:noFill/>
        </p:spPr>
      </p:pic>
      <p:pic>
        <p:nvPicPr>
          <p:cNvPr id="39954" name="Picture 18" descr="https://encrypted-tbn2.gstatic.com/images?q=tbn:ANd9GcSMewi5VOYFwPWQuQurODw8uLeQ7M0Btw45tWsBj2HQigJ9Jc-mN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0"/>
            <a:ext cx="2095500" cy="3209926"/>
          </a:xfrm>
          <a:prstGeom prst="rect">
            <a:avLst/>
          </a:prstGeom>
          <a:noFill/>
        </p:spPr>
      </p:pic>
      <p:sp>
        <p:nvSpPr>
          <p:cNvPr id="39956" name="AutoShape 20" descr="data:image/jpeg;base64,/9j/4AAQSkZJRgABAQAAAQABAAD/2wCEAAkGBxQTEhQUExQWFRUXFxUYFBgWFxQVGBYXFRcWFxcYFBQYHCggGBolHBQUITEhJSkrLi4uFx8zODMsNygtLisBCgoKDg0OGxAQGiwkHyQsLCwsLCwsLCwsLCwsLCwsLCwsLCwsLCwsLCwsLCwsLCwsLCwsLCwsLCwsLCwsLDQsLP/AABEIARQAtwMBIgACEQEDEQH/xAAbAAACAgMBAAAAAAAAAAAAAAADBAIFAAEGB//EAD8QAAEDAgQDBgQEBAUDBQAAAAEAAhEDIQQSMUEFUWEGEyJxgZEyobHBQlLR8CNicuEUJDOCkjSy8QdDU3Oi/8QAGgEAAgMBAQAAAAAAAAAAAAAAAQIAAwQFBv/EACoRAAICAgICAQMDBQEAAAAAAAABAhEDMQQhEkEyIlFxYYGRExRCsfAF/9oADAMBAAIRAxEAPwDzBqk1YwKQamoFhctlhcspNJRTTUQWzVNsrbgsNtEfLIRFBU2IgZdSbThTARBYPLdEhF7qVENugGwZW2sU3MUmiyhCDhKhkTFJy0bqJEbAPZCG4SmHFRIRQLAgQseUfu+a0WBQLFCspsRe7UXMKlATAYhnJLlicDVEtlEgs7RYilYhQbNUiiZZUUVgQolmqQumO7UGtRwFGiJgO7umBTU+7RIUZEQDEXulshNYPCurOysE8zsOpOyDaSthSbdIUe2NETBcPq1TFNjndYt6nRdtwvsrTYA6p/EP81mDyG6txXpM8LbxsNB/tCxT5q1BWbIcNvuTo4un2UrGxLGnlJJ+QR29h6352/8AFy68Y2pEsp29JPkFjOK1R8VJ+v4RmjqYVH91lLv7bH/zOGxfY3EM0DX/ANJv7FU1fCPpmHtc09QQvXGcYZIDhlnSbfVNVKFOqIIa4eQPyTw5k18kVz4sfR4mDdT7vdehcY7CU3yaJ7s8tW+23ouL4jwyrQdkqiOR/C7yK2488J62Y54ZQ3oQeJWCjZEDI130WnFXlQuKd1F6aLVB7EAoRLFhamoCiQiBCTmLSLUaStqEIliKyiVqmeaYa9AYhEI1PRayyUUt2QIQRNFNlNEpYcvcGtuSQAOpUtApjHB+EPxD4Eho+I8h+q7vB4KlQaGtGmjdS4/meeaBhmjD0xRp/Fq48zuT02QnVToLuOp3K5GfM8kutHWwYVjVvY48ue8CoQJ0aDt6aoTcQGvyAc/CwwREa5ROjgfbmoE5RDHjMSJLYeTNyZvA2A3Mc0/SaXwHA2Az3EOdyMXtG1r7qkuYAYx7nRDgNIuNmm41cbnaynVDgAA494AS65JdLTAEfERYwjMlwcLsgWMuJGupcPLTnqlnYWqXSHU2lzLxMk7xImDOo05JkBm6WOJljw5wnbxEQTY7i0TyW8PTOf8AhPII/C7bSZHK4/erE5Wt1qHRxBMjQ5ZaJibCfXVGfmaDlJkxlLgDlEiWzq61731uj0xLaD4DiYe40zZ425jmOaJxThzazC1wBB5/Y7HqqivhC9gqCG1G3Dm7Ecx9Y1BVvwrHd6ySIcDDxyI+ylUK+zzbi+F7kljj4WlrQ4jxNY86W1uDb/wqSqyHEawYlem9s+Gl9PvGNBc34rXLdfW+28rzqvVLnSWgWFgSR53AjyW7iTk27MvKjHxTQNtOVDKjvHJDAWxGNilRijEpurTS4F0wBdzViJVCxQhHu4Rm6LYMhTCUZm6SM0IdNkItkRW+jA266fgWGbRpd84S9wJbP4Wi0jqVz1NswOZA910+MeM9Ol+Ea/00x/YLFzJtRUV7NnCgpS8n6D4ZpNzqbvPIcvIJunkynLLTpIs6dI8QJlADxBixMaxuJ2KmxzabMxJgaTq514Em5cZ+65p1VGwzabKYDnENjeSeg1Fjc6JarxF5I7trQ0HV4JkCYAaCI56qEl13xPIaDy9zdGa0QpZasSWyVHidebtpvbyGdhtrclwI6Qn28UYYmlUnyBA+d9Ui0wi06iJHjiNOxr9QwNvuZnzA0Puq6vx59OpNWlNIwMzJlh5vadRvI5BOrRpyCCJBVkSmcEPNY14D6bgQdCPE21iTBE3Gk+igWClUDxafDUGxGxA6fQqlw/8AlHFzZNE/GwT4T+Zg+o3XQ1aWYRYg6cnNPI+1wmaMsl4ssSJC8y7X8M7qsSBDX3HnuF6Jw2rLYOrCWH009wQVR9u8I11APNnNcItMh2onZWYJeM1/BTmjcWcA0CEMtU5WOaumc+xd7kIBNupgBAyphfYvUpysU3uWIkIUjZGpXURTRW0o0SjXQZrBuitohCyItOUCBaTYc08iD7FXWPA/xBvH8O23xEj7KnqiyuK1qjHTJdRaI/oN/k8LBy1p/k6HCfcl+DK+IZSZmeZ5Cxc47hvM6JKnizVqZ3CALMb+UdeZPNUbcW7E4qrNmU3OpsH9J8R8yZ9IXQYahCxyXj0dbD2rLBjyjNehsCmEiLmTlMUAliVH/HtbqUyEZcUwjBi5rEdqabNb+yhR7Vuqf6dNx6mAPfdWKLM8pI6h+HBEEJDDYn/DHuqzooEHu6h/9oi+Rx2bEwdtFDC8RrEXY33j3MJ+BVYQ5scwYPz3TpNbKJ0xvC+Gu4bVGBw82WPyITHGMJ3tGozm0x5jRcDQ4hVwWPoUKkuw9V8UHHWmXAg0zzaSWxyjkvSx9ksk4u0Uvvpni/dGeqkCrntDhxTxFRvWR/uv91WALrxl5KzlyXi6A1GoLky4oT0QIAQFik1ixEhjYhFoxCWAhFovBS0NYQMlFc2ENr7pum211GKba2Qn6zb0XbiB6OEEe7WpIBN4k/wWndub3aQ8fRY+WvpT/U28F/W1+hQ9kC1raj3kCalUkn+tytMd2nw9PQyf3uqPAcPa+XT4S+qWDaDUcQY9VviOLw1CzoJ/LAJ/ssjipT9s7EW441pDdPtVnMNb66qzwmPJ1suGf2op/gpEcv2Ezw/jucwJa78p3HRPLA0rSKsfIjKVeR39KtKUx2HaBmcmuzVLvblM9puGkMgKuH2Lsjo4jimOo0oL46DU+yHg+2tEH4XfIfJU1CmDXc+rTdUhxgCLR5lBw3Bqprk0gQ2SQXRIBO/VbYxh/kzn5J5L+hHpXCe1tF0Xj2MeY1C7LC1w4SFxGC7I0qrhUrAZgA0BgytAAA2+I2uSu14dgm02gNEAKnK4J/SPBTauWyk7e4HPhxUHx0XsqtO4LHA/ZdpRrB7Q4aODSP8AddVHFKWak9p0LXD3CY7MunC0D/I35CFS9EkvZxnbD/qn+TfoqZhV52ub/mneTP8AtCpnNhdTF8F+DkZfk/yDeFDu7I9Q8kJriVYhBZ4IW0Ss1YiQVqjYI1CmAFGk2SjtpqWQjkgymM02Qpgpyk0QgwG6VgmKgmg/+Ug+hEFL5rpzB3lp0cC39Fn5ELgzTxcnjlRzfCGH/C08uobHtIXNO4c9lfPVpd8CTaYXXdljFNzDqypUaf8AkSPkVZVOG59FgWXwkzu/0VkgkzzA8LqZyWBzWnmb5TscqvuF8Jq16rXnRhtAgDaJ3sF2+F7MA3fpy5q2qsp0WQAGhNPlSapCY+FCMrM7LUMktXU4nDteIcLKj4I0WdzuuhcQRIus8WW5tnJcR7J0XGQIPMJHD9li0/EYXQcbxT6UPI8Ewei3guIB4BCdyYIrqzMDgwwKxYVpsFGDVEVzaAYllio9lv8ApqQ6EexI/RHelsC8UMKXHbPHmXOj6hPV9GabpWcdx2tnr1Hfzke1vskX6KT3yTO91kLqxVJI47lbAtWVwpOCHUcmF0CrGyxY8LEy6JsVolN0BOqUpuKaaDCDQUw/cyVJjYKyjooOfdJ2F1Q2adpWqJINtlDvpRKRCldAvsDQw4ZXrRpULao83DK4e7PmujwQAVO4Cx3FvR39/qmKNQrjZo+M2j0/FyLJiTLupXAC5jEY0OxTA+7QCQNs20qwq1obdUOHh73OPOAlS9l3ui3wfF2l5Y1+hNrj2J1V+cdUa3+Hlc7k5xaPUgE/JcZUotBkgD5JjAOGcQ8DneU8aQmWLkdZXfUxFM0qgaAR4i0k+0hcph3Pw1Tu3zE+EncLsMDjKbRGcE/VI9oKlF7QC5uba4n0TVZRGTh00M4HHSFaUa0rjeFuOx0JB9N10+G0USFyJbHXO1Kou1NfwUqY0jOfXT7q5cbLme0dYGuQNGBrfbX6rRgjczn8qVQoqe6WI1MwoVWbrcc4A5LlqdMJWvqigdC1RqxEeVicAtTbBhNhJtadSjNfZAIcjkpmkoYZEc5L7DtE20wpNK3TCmIKFkoxmvyRmFDpuhTa5Y+Vicl5L0dL/wA7krHL+nLT/wBkcSC4QuUxlfEUnRTYCJOY6W2g7LsEB9LxeawQlXo7ko37K7h9EVG5nAgwDAGa+4nddLhcPQY5sNJmbBpdNrSAFTsoOZPdmJ1B+ybpYmrA8TWxvcplLsWULW2X9WiHOdkota0sjO8AAG4kMIk7clT4zsjSqPZWcc72gAGIBjfKLc/dNYSuT8b83TQK6pEkdFcpujFKChooeHYfK4jqr6kl+4hxKHW4mym9rXSZN8seEASSb9NpN0oJO0XWCoyQToNFxXHmZcTU859wCvQcMQWgtuCARHJcN2xZGIPVoP1WnjfI5vKdqyte4RZBJK3R0WoK2mEG5yiUw5ghABRJQGo9aUaixMKBY6UUJSmLpxt0GWIYw9ltoBQ3GAoU3IUBv0NO0U6LEJpT2CwZqOiYESUspKKthjFydIE4KDXyQOZhO0+HkPIdcbXiU5jcI00/AA0j5FZcnLhHpdmzHwck+5dClahAsly5E4biy6WvgPbY/YjoU1Uwk6W+h9FzHvs7sJ0qFGtRG0GnVRbhqg/DI6H7FHp0n/kPuP1RVjOcR/h1NgOl1bVaoAVFTa8aAypVmn8RzHkNPXmrEzPNJs3icc6oQylYuMZj9QPuqDivZDFVMTSNGoG0sznF7pJ8UkyNztE8l0HCKB70OOpsPb9V1DXADL7eaaE2naKMyVeIXh9EU2NYJgCLqs7W8L7ynnaPGz5t3VhgauYSbEWI6hMNqT6orI4vyRnli8rizyprkVqPxvB91WezrI8jcJRq6yfkrOU1To3UN1Gq1RL7rbqnNEiAELSjXfyW0aJaK9vVHplKNqbFM04GiZioMCUembJ3h/AHvu92QcgMx9eS6PAdnMMBBc555kxr0CyT5eKPV3+DXDiZX3Vfk5EGV1HC8HkGY/ERfkOicxXZenLTTtzbPxe6DTq5Xmm/wuGx3GxHNZOTyfOKUf3NnF4vhJyl+wWth81xqhVJGo8wmpTdEhwgwfNY0rNzlRyPGeGuIFWl8Tf/ANN3BUsBWDmghdHWw4pyR8J1HLqFQ1qORxyiATKaS6DGVjVPNsjhr9SAt4R26t8MAVIpC5JNFSHOIPRQZTkq6qYWNAkX0YKdorjkTCYCA9p6qXEqZNSxIA5GEvTN5Ct6lAuymLxf0Sr7Ek6dgGDuxA/FEfdP4fVK4lo7xnPKfqjF34Rqdeg6oPYFqyi7S9nTVqd7TNz8QJ32hczjMFUomHiJ05HyK9LqEBsdUHF4JtVhY4WI9vJasXJlGk9GPLxoy7Wzy0NvKyqQn+M8Nfh3QbtJ8Lvseqp3ldOMlJWjnSg06Zt7liHmWJxaYPhnDH15yxA1JMASus4N2V7twc92Yi4j4R16qhxHaUBzaGGo536NY0jbcn7ldjwQVW02is9neG5Dfhb/ACgnXzXJz8nJJfZP+TsYeJjj2+2WQpnl68/RBwlU94WtYec7e6PVqkWO+iZw7A0QsSRsbpCFYl+IptGYBoc982A0DWg+Zn0Sna7BVO772l48lyw/ERv3bhurkmHE82n5Qmm2A5HVMLbjRxnBeJitTDmuzW3s71HNW9CtBupsw7A5zXNaCSYcGix+4OvqjimR4XBvTwyD1CBY6YStXY5se6o8RhHC3xN2M3HmrWvSj8LfRLupjdvzKdO9lfx0VtMxp7J2jistzZSOCY6LEEfzEKdThwIsXD1CniFzT2PYPibH2zCUxVwZdcLlK/ZkudPelnWxPyVxgA6i2DXdU/qAt7CfdNbK5QjtMYocOc0yfRW9CzYVDU4+CcrQ55GuVunm42CLSxNV2oDB1Mn20QSBK3stXtbOcnQQP7LGOn4RAO/3SzAPwgvdu53wj99FKviAxpc4zAvsPIBQVgMVUJe5rfwgHzP/AIR+HVSdSlcDIY6o7Vx+u3sm6TRGYeqX2O9UV+Le2s7KWg5Tv0SXaPg7atHMxv8AEbpG43CJQBzOdzJhWOEq68wmhklGVoTJji40zybEgtMOBB5GxWL1TiGAo1buY13mLrF0Fzo12jA+HL0zguBYV+HYGNp565EPcQAGTcNkakbldPi8JTpszvl5AAMkmXaQG8yTCHRhkCb6nzNyUZmJaagzVGgWyAifFe/Rcty8nZ10qXRrhGDdTs52onLsydhzjmrejXMwUm/FBzgYuCWujqJB8jCYfqD++hQI+w2LJlkRJJ18k8DIskcU3MwOAktuPv8AdTw7zF/31TIrl2hPtBSPdl7PiZ4oG4GsekqfBOIirTDSYOxGyeI0P79lzGOwpw1aW2pvMtj8J3b0QZZH6lR0GINRtiJGx1BQe+/M0eyY4bxEPEOTbsK3YSPoihG66aEm1aZHwx6kLfd0jz95+qytgOSXGHf090SdDTcPT2PyChXwFN9i50chA+i0zCv6e6kMK/mEbYtIylgqTRlbIHIWR25R8LR5m59yhNw7tyAo4nE0qQmpUa3zMew3RFdsZLyVWMHf1CIPdsIvs92tuYH1RadXvvhltPmbF/kNmp8uDGzsB+whdhrx/IrjhdoFg0fMqdI2AKXxDz6/fdEa8taXHUfD5nRL7C/ic3iO8owWkOZLgbyW65TKNh6hgOzHNuueqVcRQqVGuOZoM7ZLkkwTeJMJpmKy0qdQ5SHktGQyMwPwidf7KxwddEUl7OvwjiRJWKh4dxJ8WE8tj7FYh41sV230ctje1FLu+8D2lsGINzOktNwZVb2H4x39UU6xBdlLQfzCxF9iJXBvhzshAAkuDoJcAW5g221+SewWONI03tt3b2E+UibczJ+a2PjpRaRVHO27ekeq49tXDVA8EuaSBJ2vYO5jqr/hfGadYQLGYc06tcbR1B2KhVYKlONWuAI8joVznBgWYtjC2ZdZ3KLx8lg2jd6PQcMMstN7qvrh9KQx5gu8IIBDRFxpMT9UzVxIYC4nQ26nYDqhYVxeZO2g+v76I6RUt2VmK4rXY5pcAWzExz8tvRX2Jod9RIMZokQdCLi6Xx1AZZ1Agn0uq3i3E30af8MSXT/xEEx1goJD3dURwJJ/lcLQVb4bH5TldZVmHqNxDBUZ8YFx+b+6aYRUblNnbH7FKGXey5/xHqFstBFrHmuep1nMOU7agp6ljh+aPNGxHD7DLmvGvuEamzmhMrk8kdrymK2wGNzR4RK5rCcCfWrGpXENb8IO5/RdUVDvkSKVLoNTaGiyRdVFR4APhbc9T/ZBxWILvC3ncojGBjDHl6lB/YiXtg2+J/SUyW5hOwIy+hmUqx0WGp+QT7bCFESbOB4swh9VgDqobLgB4mB2Y+BwmZvPLVV2NAq0GUabDlpvzlzT+PXwDlcruQQXkCAZMwAJPM80tjcK2mwuY0Bwc35m9lYstLojgrVlJQ4hNEVHOFOq0ZBmbLiGmMxb1AWLoKmDp1AC5jSY3F/JYmWSNfERxd7PCMcSxzarPw5HNHhyAFoacpnM64jTS6X4y9hIcy4cJNi0SDctBPwn7FFfjaZBMidR4cxY9+aWtDtWNaGjzghV2ILmjKXNcC1sEGYFyADsbmy3RRllLp/qe29lnPGFw+Yz/CZM/wBIRcZQivSqC3iE/O/sk+xuM/y1EOEw0N/4+H7LpatBrmggLmNfUzop1FC3aCs5tOacF7ie7i8CLvjncj1VFwXiNek0y4kyJzff5K5p0Mta+7BHoXfqFvG4GWvI1sfOCP0UdaDFljheNiB3wgG2YAx5GFqqaBDQKhkZsgIdcG0TF4lItwuaiQPiBB/X6lO4WgHU4i7PE37pSUtnPw7B1cw/0nnb8PT0XShoqDOzX8QG/UdUOtRbUaWPEgqlpOfhX5XEmmfhd9j1Q2Nv8nRNLXgB2osD9ig1MAQeiylXZVvME7jQ+YR2VXs1Ej3H9lLF79CXcOBsSP3yTNOo8alNNxbTrZSlp5FNaEdiveu5petiiTkZc7nkn62GB5+iG0U6Y2Hn+9UbFRmGo5WR7lDrV5sP9vU8/JK1uIZrD4NI3cf0TeCoEXdrHsOSUZ/dm8JSi5uTqj1HwFElJ8QrQ1NpCfJi9B/8Qnqlu12LLKbWtPifUpj0zAn5BEwYv6rnuPY3PigB8NIgnzkD7qQGntHS1K2UNdtv66fvqsU2AZY2t7LECM8D/wAOKIBc0PJdDdSHAEhwtoTcQfynVJ0aYDc1ruAufhmdbWjKd90XEE920z4mlwMF0yHF0iLD4gZUDT8AaagJcZ1lrQAbutZxldZHOZ6V/wCnmL/hGk6JY6Y1htTxCeuq9CwYA0Nl4p2DxWTEvYXBwe0eIEmXNuPkXey9g4XVsudnj4zZuxS8oG8dViu3yj5T+qacZDvI/RVfEXfxgeoB88hT9J8hUl5vh7hpzEe6jg62R8dYKUwVSIRcdZ887/v1ShHa4yu6G4WVGNqNLXCQf37rVJ/eU4/ENP0S9CtCICtq4Z+HP5mbH7HkeqsMJjzsfQ6p2m4OBBuDqCqTHYV1F0tksOh5dCoG72XlHENcNB7BbfhmnQlv0VHSxM6WKdp4zmiK0FxIqsaSCSByM/JUeNrl2WZJnaSfZXffnYqdOveNiiBOhHh+CeHB1QQB8LdfdX5ckw+SeVoWqle8KRQk3YR9RVeNrSUfEVoVbSOZyjYYqg+IxQo0n1D+EeEc3GwA9YXN8EwL8tWo/wCJzmfcn5lW3H8UGhtMXOvkdJ8/7pvhlDLQvqblNpUD9RrA1ZpsPSD6LEtgXQwjk5wW1EhG+zwrC18zqgcRD73JaM0+GY25/wBkLDloMFubK6SeYuIy66wiU6rACXMkHMGDdscz5n5KFapcPAIDgJn8wEHz3911DEM0D3VZhpyQHUyTbUGCGnlqF7XwWpeF4O3FOtJmAQPI8ivbeA1swY4btafcD9Vk5S0aeO07oY4lU/ino8T6tgfdPYepdU3FK8vkf/JUB/2wB905hKuiyGsyi+HHzP1VhirsB9FSvrjO4fzH6q1wjszSOn0ShshhcRlcmeJNiKjdD8UbHmqyoLp3h+KBljtDa6gGRoYsK0o4gELmOKU3UHc2H4T9j1TeCxfVGgvstcTgGuu0QUgaUWMp1mIW6r2u191ACmGfBjVMOcN0nXplvi1bzH3CA/HCEyVitlma0eyCKm5VS7FFxtpzTrpcOSL66QqXtkcTULrI2Gp5R1OnQc0EkMibuOg+56KdZ+VpJ13/AEQiuySfRT1mZ6xPK/oNPmr7PDI6D3KpcGIbO73W8m3+sKyxFUBt9gXH0R2wPQtw/EZnV2/lfHyE/OViruAH/UJ/EQT5nX6rStSKpbPIqtdwLgDZwBdYHUAmJ01VjjKAbSgTEB0agGQLe6xYt0vRnh35FQ8XXr3Y6qe5w/8AQwewA+yxYqeV8UPx/kxnGi7v/uq/96Z4e83HksWLCzagWJHjd5pzhdUyFixAYPidT5pSoYNlixAhasYKrMr7gj2PMdVyNCoQ4wdFixMgFphsU4xdWdCqStrEWAYpIFbhtMnNlufb2WLEgSQpAWA5IHEMQWMLmxPVYsRWySEOFjN4nXcdSf3omOJOs7o0n1AWlisj7KpbQtQ+No2DBHrc/QLOL1Dkf6D0JAKxYogMU4WYYfNYsWJ1oD2f/9k="/>
          <p:cNvSpPr>
            <a:spLocks noChangeAspect="1" noChangeArrowheads="1"/>
          </p:cNvSpPr>
          <p:nvPr/>
        </p:nvSpPr>
        <p:spPr bwMode="auto">
          <a:xfrm>
            <a:off x="155575" y="-2324100"/>
            <a:ext cx="320992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8" name="AutoShape 22" descr="data:image/jpeg;base64,/9j/4AAQSkZJRgABAQAAAQABAAD/2wCEAAkGBxQTEhQUExQWFRUXFxUYFBgWFxQVGBYXFRcWFxcYFBQYHCggGBolHBQUITEhJSkrLi4uFx8zODMsNygtLisBCgoKDg0OGxAQGiwkHyQsLCwsLCwsLCwsLCwsLCwsLCwsLCwsLCwsLCwsLCwsLCwsLCwsLCwsLCwsLCwsLDQsLP/AABEIARQAtwMBIgACEQEDEQH/xAAbAAACAgMBAAAAAAAAAAAAAAADBAIFAAEGB//EAD8QAAEDAgQDBgQEBAUDBQAAAAEAAhEDIQQSMUEFUWEGEyJxgZEyobHBQlLR8CNicuEUJDOCkjSy8QdDU3Oi/8QAGgEAAgMBAQAAAAAAAAAAAAAAAQIAAwQFBv/EACoRAAICAgICAQMDBQEAAAAAAAABAhEDMQQhEkEyIlFxYYGRExRCsfAF/9oADAMBAAIRAxEAPwDzBqk1YwKQamoFhctlhcspNJRTTUQWzVNsrbgsNtEfLIRFBU2IgZdSbThTARBYPLdEhF7qVENugGwZW2sU3MUmiyhCDhKhkTFJy0bqJEbAPZCG4SmHFRIRQLAgQseUfu+a0WBQLFCspsRe7UXMKlATAYhnJLlicDVEtlEgs7RYilYhQbNUiiZZUUVgQolmqQumO7UGtRwFGiJgO7umBTU+7RIUZEQDEXulshNYPCurOysE8zsOpOyDaSthSbdIUe2NETBcPq1TFNjndYt6nRdtwvsrTYA6p/EP81mDyG6txXpM8LbxsNB/tCxT5q1BWbIcNvuTo4un2UrGxLGnlJJ+QR29h6352/8AFy68Y2pEsp29JPkFjOK1R8VJ+v4RmjqYVH91lLv7bH/zOGxfY3EM0DX/ANJv7FU1fCPpmHtc09QQvXGcYZIDhlnSbfVNVKFOqIIa4eQPyTw5k18kVz4sfR4mDdT7vdehcY7CU3yaJ7s8tW+23ouL4jwyrQdkqiOR/C7yK2488J62Y54ZQ3oQeJWCjZEDI130WnFXlQuKd1F6aLVB7EAoRLFhamoCiQiBCTmLSLUaStqEIliKyiVqmeaYa9AYhEI1PRayyUUt2QIQRNFNlNEpYcvcGtuSQAOpUtApjHB+EPxD4Eho+I8h+q7vB4KlQaGtGmjdS4/meeaBhmjD0xRp/Fq48zuT02QnVToLuOp3K5GfM8kutHWwYVjVvY48ue8CoQJ0aDt6aoTcQGvyAc/CwwREa5ROjgfbmoE5RDHjMSJLYeTNyZvA2A3Mc0/SaXwHA2Az3EOdyMXtG1r7qkuYAYx7nRDgNIuNmm41cbnaynVDgAA494AS65JdLTAEfERYwjMlwcLsgWMuJGupcPLTnqlnYWqXSHU2lzLxMk7xImDOo05JkBm6WOJljw5wnbxEQTY7i0TyW8PTOf8AhPII/C7bSZHK4/erE5Wt1qHRxBMjQ5ZaJibCfXVGfmaDlJkxlLgDlEiWzq61731uj0xLaD4DiYe40zZ425jmOaJxThzazC1wBB5/Y7HqqivhC9gqCG1G3Dm7Ecx9Y1BVvwrHd6ySIcDDxyI+ylUK+zzbi+F7kljj4WlrQ4jxNY86W1uDb/wqSqyHEawYlem9s+Gl9PvGNBc34rXLdfW+28rzqvVLnSWgWFgSR53AjyW7iTk27MvKjHxTQNtOVDKjvHJDAWxGNilRijEpurTS4F0wBdzViJVCxQhHu4Rm6LYMhTCUZm6SM0IdNkItkRW+jA266fgWGbRpd84S9wJbP4Wi0jqVz1NswOZA910+MeM9Ol+Ea/00x/YLFzJtRUV7NnCgpS8n6D4ZpNzqbvPIcvIJunkynLLTpIs6dI8QJlADxBixMaxuJ2KmxzabMxJgaTq514Em5cZ+65p1VGwzabKYDnENjeSeg1Fjc6JarxF5I7trQ0HV4JkCYAaCI56qEl13xPIaDy9zdGa0QpZasSWyVHidebtpvbyGdhtrclwI6Qn28UYYmlUnyBA+d9Ui0wi06iJHjiNOxr9QwNvuZnzA0Puq6vx59OpNWlNIwMzJlh5vadRvI5BOrRpyCCJBVkSmcEPNY14D6bgQdCPE21iTBE3Gk+igWClUDxafDUGxGxA6fQqlw/8AlHFzZNE/GwT4T+Zg+o3XQ1aWYRYg6cnNPI+1wmaMsl4ssSJC8y7X8M7qsSBDX3HnuF6Jw2rLYOrCWH009wQVR9u8I11APNnNcItMh2onZWYJeM1/BTmjcWcA0CEMtU5WOaumc+xd7kIBNupgBAyphfYvUpysU3uWIkIUjZGpXURTRW0o0SjXQZrBuitohCyItOUCBaTYc08iD7FXWPA/xBvH8O23xEj7KnqiyuK1qjHTJdRaI/oN/k8LBy1p/k6HCfcl+DK+IZSZmeZ5Cxc47hvM6JKnizVqZ3CALMb+UdeZPNUbcW7E4qrNmU3OpsH9J8R8yZ9IXQYahCxyXj0dbD2rLBjyjNehsCmEiLmTlMUAliVH/HtbqUyEZcUwjBi5rEdqabNb+yhR7Vuqf6dNx6mAPfdWKLM8pI6h+HBEEJDDYn/DHuqzooEHu6h/9oi+Rx2bEwdtFDC8RrEXY33j3MJ+BVYQ5scwYPz3TpNbKJ0xvC+Gu4bVGBw82WPyITHGMJ3tGozm0x5jRcDQ4hVwWPoUKkuw9V8UHHWmXAg0zzaSWxyjkvSx9ksk4u0Uvvpni/dGeqkCrntDhxTxFRvWR/uv91WALrxl5KzlyXi6A1GoLky4oT0QIAQFik1ixEhjYhFoxCWAhFovBS0NYQMlFc2ENr7pum211GKba2Qn6zb0XbiB6OEEe7WpIBN4k/wWndub3aQ8fRY+WvpT/U28F/W1+hQ9kC1raj3kCalUkn+tytMd2nw9PQyf3uqPAcPa+XT4S+qWDaDUcQY9VviOLw1CzoJ/LAJ/ssjipT9s7EW441pDdPtVnMNb66qzwmPJ1suGf2op/gpEcv2Ezw/jucwJa78p3HRPLA0rSKsfIjKVeR39KtKUx2HaBmcmuzVLvblM9puGkMgKuH2Lsjo4jimOo0oL46DU+yHg+2tEH4XfIfJU1CmDXc+rTdUhxgCLR5lBw3Bqprk0gQ2SQXRIBO/VbYxh/kzn5J5L+hHpXCe1tF0Xj2MeY1C7LC1w4SFxGC7I0qrhUrAZgA0BgytAAA2+I2uSu14dgm02gNEAKnK4J/SPBTauWyk7e4HPhxUHx0XsqtO4LHA/ZdpRrB7Q4aODSP8AddVHFKWak9p0LXD3CY7MunC0D/I35CFS9EkvZxnbD/qn+TfoqZhV52ub/mneTP8AtCpnNhdTF8F+DkZfk/yDeFDu7I9Q8kJriVYhBZ4IW0Ss1YiQVqjYI1CmAFGk2SjtpqWQjkgymM02Qpgpyk0QgwG6VgmKgmg/+Ug+hEFL5rpzB3lp0cC39Fn5ELgzTxcnjlRzfCGH/C08uobHtIXNO4c9lfPVpd8CTaYXXdljFNzDqypUaf8AkSPkVZVOG59FgWXwkzu/0VkgkzzA8LqZyWBzWnmb5TscqvuF8Jq16rXnRhtAgDaJ3sF2+F7MA3fpy5q2qsp0WQAGhNPlSapCY+FCMrM7LUMktXU4nDteIcLKj4I0WdzuuhcQRIus8WW5tnJcR7J0XGQIPMJHD9li0/EYXQcbxT6UPI8Ewei3guIB4BCdyYIrqzMDgwwKxYVpsFGDVEVzaAYllio9lv8ApqQ6EexI/RHelsC8UMKXHbPHmXOj6hPV9GabpWcdx2tnr1Hfzke1vskX6KT3yTO91kLqxVJI47lbAtWVwpOCHUcmF0CrGyxY8LEy6JsVolN0BOqUpuKaaDCDQUw/cyVJjYKyjooOfdJ2F1Q2adpWqJINtlDvpRKRCldAvsDQw4ZXrRpULao83DK4e7PmujwQAVO4Cx3FvR39/qmKNQrjZo+M2j0/FyLJiTLupXAC5jEY0OxTA+7QCQNs20qwq1obdUOHh73OPOAlS9l3ui3wfF2l5Y1+hNrj2J1V+cdUa3+Hlc7k5xaPUgE/JcZUotBkgD5JjAOGcQ8DneU8aQmWLkdZXfUxFM0qgaAR4i0k+0hcph3Pw1Tu3zE+EncLsMDjKbRGcE/VI9oKlF7QC5uba4n0TVZRGTh00M4HHSFaUa0rjeFuOx0JB9N10+G0USFyJbHXO1Kou1NfwUqY0jOfXT7q5cbLme0dYGuQNGBrfbX6rRgjczn8qVQoqe6WI1MwoVWbrcc4A5LlqdMJWvqigdC1RqxEeVicAtTbBhNhJtadSjNfZAIcjkpmkoYZEc5L7DtE20wpNK3TCmIKFkoxmvyRmFDpuhTa5Y+Vicl5L0dL/wA7krHL+nLT/wBkcSC4QuUxlfEUnRTYCJOY6W2g7LsEB9LxeawQlXo7ko37K7h9EVG5nAgwDAGa+4nddLhcPQY5sNJmbBpdNrSAFTsoOZPdmJ1B+ybpYmrA8TWxvcplLsWULW2X9WiHOdkota0sjO8AAG4kMIk7clT4zsjSqPZWcc72gAGIBjfKLc/dNYSuT8b83TQK6pEkdFcpujFKChooeHYfK4jqr6kl+4hxKHW4mym9rXSZN8seEASSb9NpN0oJO0XWCoyQToNFxXHmZcTU859wCvQcMQWgtuCARHJcN2xZGIPVoP1WnjfI5vKdqyte4RZBJK3R0WoK2mEG5yiUw5ghABRJQGo9aUaixMKBY6UUJSmLpxt0GWIYw9ltoBQ3GAoU3IUBv0NO0U6LEJpT2CwZqOiYESUspKKthjFydIE4KDXyQOZhO0+HkPIdcbXiU5jcI00/AA0j5FZcnLhHpdmzHwck+5dClahAsly5E4biy6WvgPbY/YjoU1Uwk6W+h9FzHvs7sJ0qFGtRG0GnVRbhqg/DI6H7FHp0n/kPuP1RVjOcR/h1NgOl1bVaoAVFTa8aAypVmn8RzHkNPXmrEzPNJs3icc6oQylYuMZj9QPuqDivZDFVMTSNGoG0sznF7pJ8UkyNztE8l0HCKB70OOpsPb9V1DXADL7eaaE2naKMyVeIXh9EU2NYJgCLqs7W8L7ynnaPGz5t3VhgauYSbEWI6hMNqT6orI4vyRnli8rizyprkVqPxvB91WezrI8jcJRq6yfkrOU1To3UN1Gq1RL7rbqnNEiAELSjXfyW0aJaK9vVHplKNqbFM04GiZioMCUembJ3h/AHvu92QcgMx9eS6PAdnMMBBc555kxr0CyT5eKPV3+DXDiZX3Vfk5EGV1HC8HkGY/ERfkOicxXZenLTTtzbPxe6DTq5Xmm/wuGx3GxHNZOTyfOKUf3NnF4vhJyl+wWth81xqhVJGo8wmpTdEhwgwfNY0rNzlRyPGeGuIFWl8Tf/ANN3BUsBWDmghdHWw4pyR8J1HLqFQ1qORxyiATKaS6DGVjVPNsjhr9SAt4R26t8MAVIpC5JNFSHOIPRQZTkq6qYWNAkX0YKdorjkTCYCA9p6qXEqZNSxIA5GEvTN5Ct6lAuymLxf0Sr7Ek6dgGDuxA/FEfdP4fVK4lo7xnPKfqjF34Rqdeg6oPYFqyi7S9nTVqd7TNz8QJ32hczjMFUomHiJ05HyK9LqEBsdUHF4JtVhY4WI9vJasXJlGk9GPLxoy7Wzy0NvKyqQn+M8Nfh3QbtJ8Lvseqp3ldOMlJWjnSg06Zt7liHmWJxaYPhnDH15yxA1JMASus4N2V7twc92Yi4j4R16qhxHaUBzaGGo536NY0jbcn7ldjwQVW02is9neG5Dfhb/ACgnXzXJz8nJJfZP+TsYeJjj2+2WQpnl68/RBwlU94WtYec7e6PVqkWO+iZw7A0QsSRsbpCFYl+IptGYBoc982A0DWg+Zn0Sna7BVO772l48lyw/ERv3bhurkmHE82n5Qmm2A5HVMLbjRxnBeJitTDmuzW3s71HNW9CtBupsw7A5zXNaCSYcGix+4OvqjimR4XBvTwyD1CBY6YStXY5se6o8RhHC3xN2M3HmrWvSj8LfRLupjdvzKdO9lfx0VtMxp7J2jistzZSOCY6LEEfzEKdThwIsXD1CniFzT2PYPibH2zCUxVwZdcLlK/ZkudPelnWxPyVxgA6i2DXdU/qAt7CfdNbK5QjtMYocOc0yfRW9CzYVDU4+CcrQ55GuVunm42CLSxNV2oDB1Mn20QSBK3stXtbOcnQQP7LGOn4RAO/3SzAPwgvdu53wj99FKviAxpc4zAvsPIBQVgMVUJe5rfwgHzP/AIR+HVSdSlcDIY6o7Vx+u3sm6TRGYeqX2O9UV+Le2s7KWg5Tv0SXaPg7atHMxv8AEbpG43CJQBzOdzJhWOEq68wmhklGVoTJji40zybEgtMOBB5GxWL1TiGAo1buY13mLrF0Fzo12jA+HL0zguBYV+HYGNp565EPcQAGTcNkakbldPi8JTpszvl5AAMkmXaQG8yTCHRhkCb6nzNyUZmJaagzVGgWyAifFe/Rcty8nZ10qXRrhGDdTs52onLsydhzjmrejXMwUm/FBzgYuCWujqJB8jCYfqD++hQI+w2LJlkRJJ18k8DIskcU3MwOAktuPv8AdTw7zF/31TIrl2hPtBSPdl7PiZ4oG4GsekqfBOIirTDSYOxGyeI0P79lzGOwpw1aW2pvMtj8J3b0QZZH6lR0GINRtiJGx1BQe+/M0eyY4bxEPEOTbsK3YSPoihG66aEm1aZHwx6kLfd0jz95+qytgOSXGHf090SdDTcPT2PyChXwFN9i50chA+i0zCv6e6kMK/mEbYtIylgqTRlbIHIWR25R8LR5m59yhNw7tyAo4nE0qQmpUa3zMew3RFdsZLyVWMHf1CIPdsIvs92tuYH1RadXvvhltPmbF/kNmp8uDGzsB+whdhrx/IrjhdoFg0fMqdI2AKXxDz6/fdEa8taXHUfD5nRL7C/ic3iO8owWkOZLgbyW65TKNh6hgOzHNuueqVcRQqVGuOZoM7ZLkkwTeJMJpmKy0qdQ5SHktGQyMwPwidf7KxwddEUl7OvwjiRJWKh4dxJ8WE8tj7FYh41sV230ctje1FLu+8D2lsGINzOktNwZVb2H4x39UU6xBdlLQfzCxF9iJXBvhzshAAkuDoJcAW5g221+SewWONI03tt3b2E+UibczJ+a2PjpRaRVHO27ekeq49tXDVA8EuaSBJ2vYO5jqr/hfGadYQLGYc06tcbR1B2KhVYKlONWuAI8joVznBgWYtjC2ZdZ3KLx8lg2jd6PQcMMstN7qvrh9KQx5gu8IIBDRFxpMT9UzVxIYC4nQ26nYDqhYVxeZO2g+v76I6RUt2VmK4rXY5pcAWzExz8tvRX2Jod9RIMZokQdCLi6Xx1AZZ1Agn0uq3i3E30af8MSXT/xEEx1goJD3dURwJJ/lcLQVb4bH5TldZVmHqNxDBUZ8YFx+b+6aYRUblNnbH7FKGXey5/xHqFstBFrHmuep1nMOU7agp6ljh+aPNGxHD7DLmvGvuEamzmhMrk8kdrymK2wGNzR4RK5rCcCfWrGpXENb8IO5/RdUVDvkSKVLoNTaGiyRdVFR4APhbc9T/ZBxWILvC3ncojGBjDHl6lB/YiXtg2+J/SUyW5hOwIy+hmUqx0WGp+QT7bCFESbOB4swh9VgDqobLgB4mB2Y+BwmZvPLVV2NAq0GUabDlpvzlzT+PXwDlcruQQXkCAZMwAJPM80tjcK2mwuY0Bwc35m9lYstLojgrVlJQ4hNEVHOFOq0ZBmbLiGmMxb1AWLoKmDp1AC5jSY3F/JYmWSNfERxd7PCMcSxzarPw5HNHhyAFoacpnM64jTS6X4y9hIcy4cJNi0SDctBPwn7FFfjaZBMidR4cxY9+aWtDtWNaGjzghV2ILmjKXNcC1sEGYFyADsbmy3RRllLp/qe29lnPGFw+Yz/CZM/wBIRcZQivSqC3iE/O/sk+xuM/y1EOEw0N/4+H7LpatBrmggLmNfUzop1FC3aCs5tOacF7ie7i8CLvjncj1VFwXiNek0y4kyJzff5K5p0Mta+7BHoXfqFvG4GWvI1sfOCP0UdaDFljheNiB3wgG2YAx5GFqqaBDQKhkZsgIdcG0TF4lItwuaiQPiBB/X6lO4WgHU4i7PE37pSUtnPw7B1cw/0nnb8PT0XShoqDOzX8QG/UdUOtRbUaWPEgqlpOfhX5XEmmfhd9j1Q2Nv8nRNLXgB2osD9ig1MAQeiylXZVvME7jQ+YR2VXs1Ej3H9lLF79CXcOBsSP3yTNOo8alNNxbTrZSlp5FNaEdiveu5petiiTkZc7nkn62GB5+iG0U6Y2Hn+9UbFRmGo5WR7lDrV5sP9vU8/JK1uIZrD4NI3cf0TeCoEXdrHsOSUZ/dm8JSi5uTqj1HwFElJ8QrQ1NpCfJi9B/8Qnqlu12LLKbWtPifUpj0zAn5BEwYv6rnuPY3PigB8NIgnzkD7qQGntHS1K2UNdtv66fvqsU2AZY2t7LECM8D/wAOKIBc0PJdDdSHAEhwtoTcQfynVJ0aYDc1ruAufhmdbWjKd90XEE920z4mlwMF0yHF0iLD4gZUDT8AaagJcZ1lrQAbutZxldZHOZ6V/wCnmL/hGk6JY6Y1htTxCeuq9CwYA0Nl4p2DxWTEvYXBwe0eIEmXNuPkXey9g4XVsudnj4zZuxS8oG8dViu3yj5T+qacZDvI/RVfEXfxgeoB88hT9J8hUl5vh7hpzEe6jg62R8dYKUwVSIRcdZ887/v1ShHa4yu6G4WVGNqNLXCQf37rVJ/eU4/ENP0S9CtCICtq4Z+HP5mbH7HkeqsMJjzsfQ6p2m4OBBuDqCqTHYV1F0tksOh5dCoG72XlHENcNB7BbfhmnQlv0VHSxM6WKdp4zmiK0FxIqsaSCSByM/JUeNrl2WZJnaSfZXffnYqdOveNiiBOhHh+CeHB1QQB8LdfdX5ckw+SeVoWqle8KRQk3YR9RVeNrSUfEVoVbSOZyjYYqg+IxQo0n1D+EeEc3GwA9YXN8EwL8tWo/wCJzmfcn5lW3H8UGhtMXOvkdJ8/7pvhlDLQvqblNpUD9RrA1ZpsPSD6LEtgXQwjk5wW1EhG+zwrC18zqgcRD73JaM0+GY25/wBkLDloMFubK6SeYuIy66wiU6rACXMkHMGDdscz5n5KFapcPAIDgJn8wEHz3911DEM0D3VZhpyQHUyTbUGCGnlqF7XwWpeF4O3FOtJmAQPI8ivbeA1swY4btafcD9Vk5S0aeO07oY4lU/ino8T6tgfdPYepdU3FK8vkf/JUB/2wB905hKuiyGsyi+HHzP1VhirsB9FSvrjO4fzH6q1wjszSOn0ShshhcRlcmeJNiKjdD8UbHmqyoLp3h+KBljtDa6gGRoYsK0o4gELmOKU3UHc2H4T9j1TeCxfVGgvstcTgGuu0QUgaUWMp1mIW6r2u191ACmGfBjVMOcN0nXplvi1bzH3CA/HCEyVitlma0eyCKm5VS7FFxtpzTrpcOSL66QqXtkcTULrI2Gp5R1OnQc0EkMibuOg+56KdZ+VpJ13/AEQiuySfRT1mZ6xPK/oNPmr7PDI6D3KpcGIbO73W8m3+sKyxFUBt9gXH0R2wPQtw/EZnV2/lfHyE/OViruAH/UJ/EQT5nX6rStSKpbPIqtdwLgDZwBdYHUAmJ01VjjKAbSgTEB0agGQLe6xYt0vRnh35FQ8XXr3Y6qe5w/8AQwewA+yxYqeV8UPx/kxnGi7v/uq/96Z4e83HksWLCzagWJHjd5pzhdUyFixAYPidT5pSoYNlixAhasYKrMr7gj2PMdVyNCoQ4wdFixMgFphsU4xdWdCqStrEWAYpIFbhtMnNlufb2WLEgSQpAWA5IHEMQWMLmxPVYsRWySEOFjN4nXcdSf3omOJOs7o0n1AWlisj7KpbQtQ+No2DBHrc/QLOL1Dkf6D0JAKxYogMU4WYYfNYsWJ1oD2f/9k="/>
          <p:cNvSpPr>
            <a:spLocks noChangeAspect="1" noChangeArrowheads="1"/>
          </p:cNvSpPr>
          <p:nvPr/>
        </p:nvSpPr>
        <p:spPr bwMode="auto">
          <a:xfrm>
            <a:off x="155575" y="-2324100"/>
            <a:ext cx="320992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60" name="AutoShape 24" descr="data:image/jpeg;base64,/9j/4AAQSkZJRgABAQAAAQABAAD/2wCEAAkGBxQTEhQUExQWFRUXFxUYFBgWFxQVGBYXFRcWFxcYFBQYHCggGBolHBQUITEhJSkrLi4uFx8zODMsNygtLisBCgoKDg0OGxAQGiwkHyQsLCwsLCwsLCwsLCwsLCwsLCwsLCwsLCwsLCwsLCwsLCwsLCwsLCwsLCwsLCwsLDQsLP/AABEIARQAtwMBIgACEQEDEQH/xAAbAAACAgMBAAAAAAAAAAAAAAADBAIFAAEGB//EAD8QAAEDAgQDBgQEBAUDBQAAAAEAAhEDIQQSMUEFUWEGEyJxgZEyobHBQlLR8CNicuEUJDOCkjSy8QdDU3Oi/8QAGgEAAgMBAQAAAAAAAAAAAAAAAQIAAwQFBv/EACoRAAICAgICAQMDBQEAAAAAAAABAhEDMQQhEkEyIlFxYYGRExRCsfAF/9oADAMBAAIRAxEAPwDzBqk1YwKQamoFhctlhcspNJRTTUQWzVNsrbgsNtEfLIRFBU2IgZdSbThTARBYPLdEhF7qVENugGwZW2sU3MUmiyhCDhKhkTFJy0bqJEbAPZCG4SmHFRIRQLAgQseUfu+a0WBQLFCspsRe7UXMKlATAYhnJLlicDVEtlEgs7RYilYhQbNUiiZZUUVgQolmqQumO7UGtRwFGiJgO7umBTU+7RIUZEQDEXulshNYPCurOysE8zsOpOyDaSthSbdIUe2NETBcPq1TFNjndYt6nRdtwvsrTYA6p/EP81mDyG6txXpM8LbxsNB/tCxT5q1BWbIcNvuTo4un2UrGxLGnlJJ+QR29h6352/8AFy68Y2pEsp29JPkFjOK1R8VJ+v4RmjqYVH91lLv7bH/zOGxfY3EM0DX/ANJv7FU1fCPpmHtc09QQvXGcYZIDhlnSbfVNVKFOqIIa4eQPyTw5k18kVz4sfR4mDdT7vdehcY7CU3yaJ7s8tW+23ouL4jwyrQdkqiOR/C7yK2488J62Y54ZQ3oQeJWCjZEDI130WnFXlQuKd1F6aLVB7EAoRLFhamoCiQiBCTmLSLUaStqEIliKyiVqmeaYa9AYhEI1PRayyUUt2QIQRNFNlNEpYcvcGtuSQAOpUtApjHB+EPxD4Eho+I8h+q7vB4KlQaGtGmjdS4/meeaBhmjD0xRp/Fq48zuT02QnVToLuOp3K5GfM8kutHWwYVjVvY48ue8CoQJ0aDt6aoTcQGvyAc/CwwREa5ROjgfbmoE5RDHjMSJLYeTNyZvA2A3Mc0/SaXwHA2Az3EOdyMXtG1r7qkuYAYx7nRDgNIuNmm41cbnaynVDgAA494AS65JdLTAEfERYwjMlwcLsgWMuJGupcPLTnqlnYWqXSHU2lzLxMk7xImDOo05JkBm6WOJljw5wnbxEQTY7i0TyW8PTOf8AhPII/C7bSZHK4/erE5Wt1qHRxBMjQ5ZaJibCfXVGfmaDlJkxlLgDlEiWzq61731uj0xLaD4DiYe40zZ425jmOaJxThzazC1wBB5/Y7HqqivhC9gqCG1G3Dm7Ecx9Y1BVvwrHd6ySIcDDxyI+ylUK+zzbi+F7kljj4WlrQ4jxNY86W1uDb/wqSqyHEawYlem9s+Gl9PvGNBc34rXLdfW+28rzqvVLnSWgWFgSR53AjyW7iTk27MvKjHxTQNtOVDKjvHJDAWxGNilRijEpurTS4F0wBdzViJVCxQhHu4Rm6LYMhTCUZm6SM0IdNkItkRW+jA266fgWGbRpd84S9wJbP4Wi0jqVz1NswOZA910+MeM9Ol+Ea/00x/YLFzJtRUV7NnCgpS8n6D4ZpNzqbvPIcvIJunkynLLTpIs6dI8QJlADxBixMaxuJ2KmxzabMxJgaTq514Em5cZ+65p1VGwzabKYDnENjeSeg1Fjc6JarxF5I7trQ0HV4JkCYAaCI56qEl13xPIaDy9zdGa0QpZasSWyVHidebtpvbyGdhtrclwI6Qn28UYYmlUnyBA+d9Ui0wi06iJHjiNOxr9QwNvuZnzA0Puq6vx59OpNWlNIwMzJlh5vadRvI5BOrRpyCCJBVkSmcEPNY14D6bgQdCPE21iTBE3Gk+igWClUDxafDUGxGxA6fQqlw/8AlHFzZNE/GwT4T+Zg+o3XQ1aWYRYg6cnNPI+1wmaMsl4ssSJC8y7X8M7qsSBDX3HnuF6Jw2rLYOrCWH009wQVR9u8I11APNnNcItMh2onZWYJeM1/BTmjcWcA0CEMtU5WOaumc+xd7kIBNupgBAyphfYvUpysU3uWIkIUjZGpXURTRW0o0SjXQZrBuitohCyItOUCBaTYc08iD7FXWPA/xBvH8O23xEj7KnqiyuK1qjHTJdRaI/oN/k8LBy1p/k6HCfcl+DK+IZSZmeZ5Cxc47hvM6JKnizVqZ3CALMb+UdeZPNUbcW7E4qrNmU3OpsH9J8R8yZ9IXQYahCxyXj0dbD2rLBjyjNehsCmEiLmTlMUAliVH/HtbqUyEZcUwjBi5rEdqabNb+yhR7Vuqf6dNx6mAPfdWKLM8pI6h+HBEEJDDYn/DHuqzooEHu6h/9oi+Rx2bEwdtFDC8RrEXY33j3MJ+BVYQ5scwYPz3TpNbKJ0xvC+Gu4bVGBw82WPyITHGMJ3tGozm0x5jRcDQ4hVwWPoUKkuw9V8UHHWmXAg0zzaSWxyjkvSx9ksk4u0Uvvpni/dGeqkCrntDhxTxFRvWR/uv91WALrxl5KzlyXi6A1GoLky4oT0QIAQFik1ixEhjYhFoxCWAhFovBS0NYQMlFc2ENr7pum211GKba2Qn6zb0XbiB6OEEe7WpIBN4k/wWndub3aQ8fRY+WvpT/U28F/W1+hQ9kC1raj3kCalUkn+tytMd2nw9PQyf3uqPAcPa+XT4S+qWDaDUcQY9VviOLw1CzoJ/LAJ/ssjipT9s7EW441pDdPtVnMNb66qzwmPJ1suGf2op/gpEcv2Ezw/jucwJa78p3HRPLA0rSKsfIjKVeR39KtKUx2HaBmcmuzVLvblM9puGkMgKuH2Lsjo4jimOo0oL46DU+yHg+2tEH4XfIfJU1CmDXc+rTdUhxgCLR5lBw3Bqprk0gQ2SQXRIBO/VbYxh/kzn5J5L+hHpXCe1tF0Xj2MeY1C7LC1w4SFxGC7I0qrhUrAZgA0BgytAAA2+I2uSu14dgm02gNEAKnK4J/SPBTauWyk7e4HPhxUHx0XsqtO4LHA/ZdpRrB7Q4aODSP8AddVHFKWak9p0LXD3CY7MunC0D/I35CFS9EkvZxnbD/qn+TfoqZhV52ub/mneTP8AtCpnNhdTF8F+DkZfk/yDeFDu7I9Q8kJriVYhBZ4IW0Ss1YiQVqjYI1CmAFGk2SjtpqWQjkgymM02Qpgpyk0QgwG6VgmKgmg/+Ug+hEFL5rpzB3lp0cC39Fn5ELgzTxcnjlRzfCGH/C08uobHtIXNO4c9lfPVpd8CTaYXXdljFNzDqypUaf8AkSPkVZVOG59FgWXwkzu/0VkgkzzA8LqZyWBzWnmb5TscqvuF8Jq16rXnRhtAgDaJ3sF2+F7MA3fpy5q2qsp0WQAGhNPlSapCY+FCMrM7LUMktXU4nDteIcLKj4I0WdzuuhcQRIus8WW5tnJcR7J0XGQIPMJHD9li0/EYXQcbxT6UPI8Ewei3guIB4BCdyYIrqzMDgwwKxYVpsFGDVEVzaAYllio9lv8ApqQ6EexI/RHelsC8UMKXHbPHmXOj6hPV9GabpWcdx2tnr1Hfzke1vskX6KT3yTO91kLqxVJI47lbAtWVwpOCHUcmF0CrGyxY8LEy6JsVolN0BOqUpuKaaDCDQUw/cyVJjYKyjooOfdJ2F1Q2adpWqJINtlDvpRKRCldAvsDQw4ZXrRpULao83DK4e7PmujwQAVO4Cx3FvR39/qmKNQrjZo+M2j0/FyLJiTLupXAC5jEY0OxTA+7QCQNs20qwq1obdUOHh73OPOAlS9l3ui3wfF2l5Y1+hNrj2J1V+cdUa3+Hlc7k5xaPUgE/JcZUotBkgD5JjAOGcQ8DneU8aQmWLkdZXfUxFM0qgaAR4i0k+0hcph3Pw1Tu3zE+EncLsMDjKbRGcE/VI9oKlF7QC5uba4n0TVZRGTh00M4HHSFaUa0rjeFuOx0JB9N10+G0USFyJbHXO1Kou1NfwUqY0jOfXT7q5cbLme0dYGuQNGBrfbX6rRgjczn8qVQoqe6WI1MwoVWbrcc4A5LlqdMJWvqigdC1RqxEeVicAtTbBhNhJtadSjNfZAIcjkpmkoYZEc5L7DtE20wpNK3TCmIKFkoxmvyRmFDpuhTa5Y+Vicl5L0dL/wA7krHL+nLT/wBkcSC4QuUxlfEUnRTYCJOY6W2g7LsEB9LxeawQlXo7ko37K7h9EVG5nAgwDAGa+4nddLhcPQY5sNJmbBpdNrSAFTsoOZPdmJ1B+ybpYmrA8TWxvcplLsWULW2X9WiHOdkota0sjO8AAG4kMIk7clT4zsjSqPZWcc72gAGIBjfKLc/dNYSuT8b83TQK6pEkdFcpujFKChooeHYfK4jqr6kl+4hxKHW4mym9rXSZN8seEASSb9NpN0oJO0XWCoyQToNFxXHmZcTU859wCvQcMQWgtuCARHJcN2xZGIPVoP1WnjfI5vKdqyte4RZBJK3R0WoK2mEG5yiUw5ghABRJQGo9aUaixMKBY6UUJSmLpxt0GWIYw9ltoBQ3GAoU3IUBv0NO0U6LEJpT2CwZqOiYESUspKKthjFydIE4KDXyQOZhO0+HkPIdcbXiU5jcI00/AA0j5FZcnLhHpdmzHwck+5dClahAsly5E4biy6WvgPbY/YjoU1Uwk6W+h9FzHvs7sJ0qFGtRG0GnVRbhqg/DI6H7FHp0n/kPuP1RVjOcR/h1NgOl1bVaoAVFTa8aAypVmn8RzHkNPXmrEzPNJs3icc6oQylYuMZj9QPuqDivZDFVMTSNGoG0sznF7pJ8UkyNztE8l0HCKB70OOpsPb9V1DXADL7eaaE2naKMyVeIXh9EU2NYJgCLqs7W8L7ynnaPGz5t3VhgauYSbEWI6hMNqT6orI4vyRnli8rizyprkVqPxvB91WezrI8jcJRq6yfkrOU1To3UN1Gq1RL7rbqnNEiAELSjXfyW0aJaK9vVHplKNqbFM04GiZioMCUembJ3h/AHvu92QcgMx9eS6PAdnMMBBc555kxr0CyT5eKPV3+DXDiZX3Vfk5EGV1HC8HkGY/ERfkOicxXZenLTTtzbPxe6DTq5Xmm/wuGx3GxHNZOTyfOKUf3NnF4vhJyl+wWth81xqhVJGo8wmpTdEhwgwfNY0rNzlRyPGeGuIFWl8Tf/ANN3BUsBWDmghdHWw4pyR8J1HLqFQ1qORxyiATKaS6DGVjVPNsjhr9SAt4R26t8MAVIpC5JNFSHOIPRQZTkq6qYWNAkX0YKdorjkTCYCA9p6qXEqZNSxIA5GEvTN5Ct6lAuymLxf0Sr7Ek6dgGDuxA/FEfdP4fVK4lo7xnPKfqjF34Rqdeg6oPYFqyi7S9nTVqd7TNz8QJ32hczjMFUomHiJ05HyK9LqEBsdUHF4JtVhY4WI9vJasXJlGk9GPLxoy7Wzy0NvKyqQn+M8Nfh3QbtJ8Lvseqp3ldOMlJWjnSg06Zt7liHmWJxaYPhnDH15yxA1JMASus4N2V7twc92Yi4j4R16qhxHaUBzaGGo536NY0jbcn7ldjwQVW02is9neG5Dfhb/ACgnXzXJz8nJJfZP+TsYeJjj2+2WQpnl68/RBwlU94WtYec7e6PVqkWO+iZw7A0QsSRsbpCFYl+IptGYBoc982A0DWg+Zn0Sna7BVO772l48lyw/ERv3bhurkmHE82n5Qmm2A5HVMLbjRxnBeJitTDmuzW3s71HNW9CtBupsw7A5zXNaCSYcGix+4OvqjimR4XBvTwyD1CBY6YStXY5se6o8RhHC3xN2M3HmrWvSj8LfRLupjdvzKdO9lfx0VtMxp7J2jistzZSOCY6LEEfzEKdThwIsXD1CniFzT2PYPibH2zCUxVwZdcLlK/ZkudPelnWxPyVxgA6i2DXdU/qAt7CfdNbK5QjtMYocOc0yfRW9CzYVDU4+CcrQ55GuVunm42CLSxNV2oDB1Mn20QSBK3stXtbOcnQQP7LGOn4RAO/3SzAPwgvdu53wj99FKviAxpc4zAvsPIBQVgMVUJe5rfwgHzP/AIR+HVSdSlcDIY6o7Vx+u3sm6TRGYeqX2O9UV+Le2s7KWg5Tv0SXaPg7atHMxv8AEbpG43CJQBzOdzJhWOEq68wmhklGVoTJji40zybEgtMOBB5GxWL1TiGAo1buY13mLrF0Fzo12jA+HL0zguBYV+HYGNp565EPcQAGTcNkakbldPi8JTpszvl5AAMkmXaQG8yTCHRhkCb6nzNyUZmJaagzVGgWyAifFe/Rcty8nZ10qXRrhGDdTs52onLsydhzjmrejXMwUm/FBzgYuCWujqJB8jCYfqD++hQI+w2LJlkRJJ18k8DIskcU3MwOAktuPv8AdTw7zF/31TIrl2hPtBSPdl7PiZ4oG4GsekqfBOIirTDSYOxGyeI0P79lzGOwpw1aW2pvMtj8J3b0QZZH6lR0GINRtiJGx1BQe+/M0eyY4bxEPEOTbsK3YSPoihG66aEm1aZHwx6kLfd0jz95+qytgOSXGHf090SdDTcPT2PyChXwFN9i50chA+i0zCv6e6kMK/mEbYtIylgqTRlbIHIWR25R8LR5m59yhNw7tyAo4nE0qQmpUa3zMew3RFdsZLyVWMHf1CIPdsIvs92tuYH1RadXvvhltPmbF/kNmp8uDGzsB+whdhrx/IrjhdoFg0fMqdI2AKXxDz6/fdEa8taXHUfD5nRL7C/ic3iO8owWkOZLgbyW65TKNh6hgOzHNuueqVcRQqVGuOZoM7ZLkkwTeJMJpmKy0qdQ5SHktGQyMwPwidf7KxwddEUl7OvwjiRJWKh4dxJ8WE8tj7FYh41sV230ctje1FLu+8D2lsGINzOktNwZVb2H4x39UU6xBdlLQfzCxF9iJXBvhzshAAkuDoJcAW5g221+SewWONI03tt3b2E+UibczJ+a2PjpRaRVHO27ekeq49tXDVA8EuaSBJ2vYO5jqr/hfGadYQLGYc06tcbR1B2KhVYKlONWuAI8joVznBgWYtjC2ZdZ3KLx8lg2jd6PQcMMstN7qvrh9KQx5gu8IIBDRFxpMT9UzVxIYC4nQ26nYDqhYVxeZO2g+v76I6RUt2VmK4rXY5pcAWzExz8tvRX2Jod9RIMZokQdCLi6Xx1AZZ1Agn0uq3i3E30af8MSXT/xEEx1goJD3dURwJJ/lcLQVb4bH5TldZVmHqNxDBUZ8YFx+b+6aYRUblNnbH7FKGXey5/xHqFstBFrHmuep1nMOU7agp6ljh+aPNGxHD7DLmvGvuEamzmhMrk8kdrymK2wGNzR4RK5rCcCfWrGpXENb8IO5/RdUVDvkSKVLoNTaGiyRdVFR4APhbc9T/ZBxWILvC3ncojGBjDHl6lB/YiXtg2+J/SUyW5hOwIy+hmUqx0WGp+QT7bCFESbOB4swh9VgDqobLgB4mB2Y+BwmZvPLVV2NAq0GUabDlpvzlzT+PXwDlcruQQXkCAZMwAJPM80tjcK2mwuY0Bwc35m9lYstLojgrVlJQ4hNEVHOFOq0ZBmbLiGmMxb1AWLoKmDp1AC5jSY3F/JYmWSNfERxd7PCMcSxzarPw5HNHhyAFoacpnM64jTS6X4y9hIcy4cJNi0SDctBPwn7FFfjaZBMidR4cxY9+aWtDtWNaGjzghV2ILmjKXNcC1sEGYFyADsbmy3RRllLp/qe29lnPGFw+Yz/CZM/wBIRcZQivSqC3iE/O/sk+xuM/y1EOEw0N/4+H7LpatBrmggLmNfUzop1FC3aCs5tOacF7ie7i8CLvjncj1VFwXiNek0y4kyJzff5K5p0Mta+7BHoXfqFvG4GWvI1sfOCP0UdaDFljheNiB3wgG2YAx5GFqqaBDQKhkZsgIdcG0TF4lItwuaiQPiBB/X6lO4WgHU4i7PE37pSUtnPw7B1cw/0nnb8PT0XShoqDOzX8QG/UdUOtRbUaWPEgqlpOfhX5XEmmfhd9j1Q2Nv8nRNLXgB2osD9ig1MAQeiylXZVvME7jQ+YR2VXs1Ej3H9lLF79CXcOBsSP3yTNOo8alNNxbTrZSlp5FNaEdiveu5petiiTkZc7nkn62GB5+iG0U6Y2Hn+9UbFRmGo5WR7lDrV5sP9vU8/JK1uIZrD4NI3cf0TeCoEXdrHsOSUZ/dm8JSi5uTqj1HwFElJ8QrQ1NpCfJi9B/8Qnqlu12LLKbWtPifUpj0zAn5BEwYv6rnuPY3PigB8NIgnzkD7qQGntHS1K2UNdtv66fvqsU2AZY2t7LECM8D/wAOKIBc0PJdDdSHAEhwtoTcQfynVJ0aYDc1ruAufhmdbWjKd90XEE920z4mlwMF0yHF0iLD4gZUDT8AaagJcZ1lrQAbutZxldZHOZ6V/wCnmL/hGk6JY6Y1htTxCeuq9CwYA0Nl4p2DxWTEvYXBwe0eIEmXNuPkXey9g4XVsudnj4zZuxS8oG8dViu3yj5T+qacZDvI/RVfEXfxgeoB88hT9J8hUl5vh7hpzEe6jg62R8dYKUwVSIRcdZ887/v1ShHa4yu6G4WVGNqNLXCQf37rVJ/eU4/ENP0S9CtCICtq4Z+HP5mbH7HkeqsMJjzsfQ6p2m4OBBuDqCqTHYV1F0tksOh5dCoG72XlHENcNB7BbfhmnQlv0VHSxM6WKdp4zmiK0FxIqsaSCSByM/JUeNrl2WZJnaSfZXffnYqdOveNiiBOhHh+CeHB1QQB8LdfdX5ckw+SeVoWqle8KRQk3YR9RVeNrSUfEVoVbSOZyjYYqg+IxQo0n1D+EeEc3GwA9YXN8EwL8tWo/wCJzmfcn5lW3H8UGhtMXOvkdJ8/7pvhlDLQvqblNpUD9RrA1ZpsPSD6LEtgXQwjk5wW1EhG+zwrC18zqgcRD73JaM0+GY25/wBkLDloMFubK6SeYuIy66wiU6rACXMkHMGDdscz5n5KFapcPAIDgJn8wEHz3911DEM0D3VZhpyQHUyTbUGCGnlqF7XwWpeF4O3FOtJmAQPI8ivbeA1swY4btafcD9Vk5S0aeO07oY4lU/ino8T6tgfdPYepdU3FK8vkf/JUB/2wB905hKuiyGsyi+HHzP1VhirsB9FSvrjO4fzH6q1wjszSOn0ShshhcRlcmeJNiKjdD8UbHmqyoLp3h+KBljtDa6gGRoYsK0o4gELmOKU3UHc2H4T9j1TeCxfVGgvstcTgGuu0QUgaUWMp1mIW6r2u191ACmGfBjVMOcN0nXplvi1bzH3CA/HCEyVitlma0eyCKm5VS7FFxtpzTrpcOSL66QqXtkcTULrI2Gp5R1OnQc0EkMibuOg+56KdZ+VpJ13/AEQiuySfRT1mZ6xPK/oNPmr7PDI6D3KpcGIbO73W8m3+sKyxFUBt9gXH0R2wPQtw/EZnV2/lfHyE/OViruAH/UJ/EQT5nX6rStSKpbPIqtdwLgDZwBdYHUAmJ01VjjKAbSgTEB0agGQLe6xYt0vRnh35FQ8XXr3Y6qe5w/8AQwewA+yxYqeV8UPx/kxnGi7v/uq/96Z4e83HksWLCzagWJHjd5pzhdUyFixAYPidT5pSoYNlixAhasYKrMr7gj2PMdVyNCoQ4wdFixMgFphsU4xdWdCqStrEWAYpIFbhtMnNlufb2WLEgSQpAWA5IHEMQWMLmxPVYsRWySEOFjN4nXcdSf3omOJOs7o0n1AWlisj7KpbQtQ+No2DBHrc/QLOL1Dkf6D0JAKxYogMU4WYYfNYsWJ1oD2f/9k="/>
          <p:cNvSpPr>
            <a:spLocks noChangeAspect="1" noChangeArrowheads="1"/>
          </p:cNvSpPr>
          <p:nvPr/>
        </p:nvSpPr>
        <p:spPr bwMode="auto">
          <a:xfrm>
            <a:off x="155575" y="-2324100"/>
            <a:ext cx="320992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62" name="AutoShape 26" descr="data:image/jpeg;base64,/9j/4AAQSkZJRgABAQAAAQABAAD/2wCEAAkGBxQTEhQUExQWFRUXFxUYFBgWFxQVGBYXFRcWFxcYFBQYHCggGBolHBQUITEhJSkrLi4uFx8zODMsNygtLisBCgoKDg0OGxAQGiwkHyQsLCwsLCwsLCwsLCwsLCwsLCwsLCwsLCwsLCwsLCwsLCwsLCwsLCwsLCwsLCwsLDQsLP/AABEIARQAtwMBIgACEQEDEQH/xAAbAAACAgMBAAAAAAAAAAAAAAADBAIFAAEGB//EAD8QAAEDAgQDBgQEBAUDBQAAAAEAAhEDIQQSMUEFUWEGEyJxgZEyobHBQlLR8CNicuEUJDOCkjSy8QdDU3Oi/8QAGgEAAgMBAQAAAAAAAAAAAAAAAQIAAwQFBv/EACoRAAICAgICAQMDBQEAAAAAAAABAhEDMQQhEkEyIlFxYYGRExRCsfAF/9oADAMBAAIRAxEAPwDzBqk1YwKQamoFhctlhcspNJRTTUQWzVNsrbgsNtEfLIRFBU2IgZdSbThTARBYPLdEhF7qVENugGwZW2sU3MUmiyhCDhKhkTFJy0bqJEbAPZCG4SmHFRIRQLAgQseUfu+a0WBQLFCspsRe7UXMKlATAYhnJLlicDVEtlEgs7RYilYhQbNUiiZZUUVgQolmqQumO7UGtRwFGiJgO7umBTU+7RIUZEQDEXulshNYPCurOysE8zsOpOyDaSthSbdIUe2NETBcPq1TFNjndYt6nRdtwvsrTYA6p/EP81mDyG6txXpM8LbxsNB/tCxT5q1BWbIcNvuTo4un2UrGxLGnlJJ+QR29h6352/8AFy68Y2pEsp29JPkFjOK1R8VJ+v4RmjqYVH91lLv7bH/zOGxfY3EM0DX/ANJv7FU1fCPpmHtc09QQvXGcYZIDhlnSbfVNVKFOqIIa4eQPyTw5k18kVz4sfR4mDdT7vdehcY7CU3yaJ7s8tW+23ouL4jwyrQdkqiOR/C7yK2488J62Y54ZQ3oQeJWCjZEDI130WnFXlQuKd1F6aLVB7EAoRLFhamoCiQiBCTmLSLUaStqEIliKyiVqmeaYa9AYhEI1PRayyUUt2QIQRNFNlNEpYcvcGtuSQAOpUtApjHB+EPxD4Eho+I8h+q7vB4KlQaGtGmjdS4/meeaBhmjD0xRp/Fq48zuT02QnVToLuOp3K5GfM8kutHWwYVjVvY48ue8CoQJ0aDt6aoTcQGvyAc/CwwREa5ROjgfbmoE5RDHjMSJLYeTNyZvA2A3Mc0/SaXwHA2Az3EOdyMXtG1r7qkuYAYx7nRDgNIuNmm41cbnaynVDgAA494AS65JdLTAEfERYwjMlwcLsgWMuJGupcPLTnqlnYWqXSHU2lzLxMk7xImDOo05JkBm6WOJljw5wnbxEQTY7i0TyW8PTOf8AhPII/C7bSZHK4/erE5Wt1qHRxBMjQ5ZaJibCfXVGfmaDlJkxlLgDlEiWzq61731uj0xLaD4DiYe40zZ425jmOaJxThzazC1wBB5/Y7HqqivhC9gqCG1G3Dm7Ecx9Y1BVvwrHd6ySIcDDxyI+ylUK+zzbi+F7kljj4WlrQ4jxNY86W1uDb/wqSqyHEawYlem9s+Gl9PvGNBc34rXLdfW+28rzqvVLnSWgWFgSR53AjyW7iTk27MvKjHxTQNtOVDKjvHJDAWxGNilRijEpurTS4F0wBdzViJVCxQhHu4Rm6LYMhTCUZm6SM0IdNkItkRW+jA266fgWGbRpd84S9wJbP4Wi0jqVz1NswOZA910+MeM9Ol+Ea/00x/YLFzJtRUV7NnCgpS8n6D4ZpNzqbvPIcvIJunkynLLTpIs6dI8QJlADxBixMaxuJ2KmxzabMxJgaTq514Em5cZ+65p1VGwzabKYDnENjeSeg1Fjc6JarxF5I7trQ0HV4JkCYAaCI56qEl13xPIaDy9zdGa0QpZasSWyVHidebtpvbyGdhtrclwI6Qn28UYYmlUnyBA+d9Ui0wi06iJHjiNOxr9QwNvuZnzA0Puq6vx59OpNWlNIwMzJlh5vadRvI5BOrRpyCCJBVkSmcEPNY14D6bgQdCPE21iTBE3Gk+igWClUDxafDUGxGxA6fQqlw/8AlHFzZNE/GwT4T+Zg+o3XQ1aWYRYg6cnNPI+1wmaMsl4ssSJC8y7X8M7qsSBDX3HnuF6Jw2rLYOrCWH009wQVR9u8I11APNnNcItMh2onZWYJeM1/BTmjcWcA0CEMtU5WOaumc+xd7kIBNupgBAyphfYvUpysU3uWIkIUjZGpXURTRW0o0SjXQZrBuitohCyItOUCBaTYc08iD7FXWPA/xBvH8O23xEj7KnqiyuK1qjHTJdRaI/oN/k8LBy1p/k6HCfcl+DK+IZSZmeZ5Cxc47hvM6JKnizVqZ3CALMb+UdeZPNUbcW7E4qrNmU3OpsH9J8R8yZ9IXQYahCxyXj0dbD2rLBjyjNehsCmEiLmTlMUAliVH/HtbqUyEZcUwjBi5rEdqabNb+yhR7Vuqf6dNx6mAPfdWKLM8pI6h+HBEEJDDYn/DHuqzooEHu6h/9oi+Rx2bEwdtFDC8RrEXY33j3MJ+BVYQ5scwYPz3TpNbKJ0xvC+Gu4bVGBw82WPyITHGMJ3tGozm0x5jRcDQ4hVwWPoUKkuw9V8UHHWmXAg0zzaSWxyjkvSx9ksk4u0Uvvpni/dGeqkCrntDhxTxFRvWR/uv91WALrxl5KzlyXi6A1GoLky4oT0QIAQFik1ixEhjYhFoxCWAhFovBS0NYQMlFc2ENr7pum211GKba2Qn6zb0XbiB6OEEe7WpIBN4k/wWndub3aQ8fRY+WvpT/U28F/W1+hQ9kC1raj3kCalUkn+tytMd2nw9PQyf3uqPAcPa+XT4S+qWDaDUcQY9VviOLw1CzoJ/LAJ/ssjipT9s7EW441pDdPtVnMNb66qzwmPJ1suGf2op/gpEcv2Ezw/jucwJa78p3HRPLA0rSKsfIjKVeR39KtKUx2HaBmcmuzVLvblM9puGkMgKuH2Lsjo4jimOo0oL46DU+yHg+2tEH4XfIfJU1CmDXc+rTdUhxgCLR5lBw3Bqprk0gQ2SQXRIBO/VbYxh/kzn5J5L+hHpXCe1tF0Xj2MeY1C7LC1w4SFxGC7I0qrhUrAZgA0BgytAAA2+I2uSu14dgm02gNEAKnK4J/SPBTauWyk7e4HPhxUHx0XsqtO4LHA/ZdpRrB7Q4aODSP8AddVHFKWak9p0LXD3CY7MunC0D/I35CFS9EkvZxnbD/qn+TfoqZhV52ub/mneTP8AtCpnNhdTF8F+DkZfk/yDeFDu7I9Q8kJriVYhBZ4IW0Ss1YiQVqjYI1CmAFGk2SjtpqWQjkgymM02Qpgpyk0QgwG6VgmKgmg/+Ug+hEFL5rpzB3lp0cC39Fn5ELgzTxcnjlRzfCGH/C08uobHtIXNO4c9lfPVpd8CTaYXXdljFNzDqypUaf8AkSPkVZVOG59FgWXwkzu/0VkgkzzA8LqZyWBzWnmb5TscqvuF8Jq16rXnRhtAgDaJ3sF2+F7MA3fpy5q2qsp0WQAGhNPlSapCY+FCMrM7LUMktXU4nDteIcLKj4I0WdzuuhcQRIus8WW5tnJcR7J0XGQIPMJHD9li0/EYXQcbxT6UPI8Ewei3guIB4BCdyYIrqzMDgwwKxYVpsFGDVEVzaAYllio9lv8ApqQ6EexI/RHelsC8UMKXHbPHmXOj6hPV9GabpWcdx2tnr1Hfzke1vskX6KT3yTO91kLqxVJI47lbAtWVwpOCHUcmF0CrGyxY8LEy6JsVolN0BOqUpuKaaDCDQUw/cyVJjYKyjooOfdJ2F1Q2adpWqJINtlDvpRKRCldAvsDQw4ZXrRpULao83DK4e7PmujwQAVO4Cx3FvR39/qmKNQrjZo+M2j0/FyLJiTLupXAC5jEY0OxTA+7QCQNs20qwq1obdUOHh73OPOAlS9l3ui3wfF2l5Y1+hNrj2J1V+cdUa3+Hlc7k5xaPUgE/JcZUotBkgD5JjAOGcQ8DneU8aQmWLkdZXfUxFM0qgaAR4i0k+0hcph3Pw1Tu3zE+EncLsMDjKbRGcE/VI9oKlF7QC5uba4n0TVZRGTh00M4HHSFaUa0rjeFuOx0JB9N10+G0USFyJbHXO1Kou1NfwUqY0jOfXT7q5cbLme0dYGuQNGBrfbX6rRgjczn8qVQoqe6WI1MwoVWbrcc4A5LlqdMJWvqigdC1RqxEeVicAtTbBhNhJtadSjNfZAIcjkpmkoYZEc5L7DtE20wpNK3TCmIKFkoxmvyRmFDpuhTa5Y+Vicl5L0dL/wA7krHL+nLT/wBkcSC4QuUxlfEUnRTYCJOY6W2g7LsEB9LxeawQlXo7ko37K7h9EVG5nAgwDAGa+4nddLhcPQY5sNJmbBpdNrSAFTsoOZPdmJ1B+ybpYmrA8TWxvcplLsWULW2X9WiHOdkota0sjO8AAG4kMIk7clT4zsjSqPZWcc72gAGIBjfKLc/dNYSuT8b83TQK6pEkdFcpujFKChooeHYfK4jqr6kl+4hxKHW4mym9rXSZN8seEASSb9NpN0oJO0XWCoyQToNFxXHmZcTU859wCvQcMQWgtuCARHJcN2xZGIPVoP1WnjfI5vKdqyte4RZBJK3R0WoK2mEG5yiUw5ghABRJQGo9aUaixMKBY6UUJSmLpxt0GWIYw9ltoBQ3GAoU3IUBv0NO0U6LEJpT2CwZqOiYESUspKKthjFydIE4KDXyQOZhO0+HkPIdcbXiU5jcI00/AA0j5FZcnLhHpdmzHwck+5dClahAsly5E4biy6WvgPbY/YjoU1Uwk6W+h9FzHvs7sJ0qFGtRG0GnVRbhqg/DI6H7FHp0n/kPuP1RVjOcR/h1NgOl1bVaoAVFTa8aAypVmn8RzHkNPXmrEzPNJs3icc6oQylYuMZj9QPuqDivZDFVMTSNGoG0sznF7pJ8UkyNztE8l0HCKB70OOpsPb9V1DXADL7eaaE2naKMyVeIXh9EU2NYJgCLqs7W8L7ynnaPGz5t3VhgauYSbEWI6hMNqT6orI4vyRnli8rizyprkVqPxvB91WezrI8jcJRq6yfkrOU1To3UN1Gq1RL7rbqnNEiAELSjXfyW0aJaK9vVHplKNqbFM04GiZioMCUembJ3h/AHvu92QcgMx9eS6PAdnMMBBc555kxr0CyT5eKPV3+DXDiZX3Vfk5EGV1HC8HkGY/ERfkOicxXZenLTTtzbPxe6DTq5Xmm/wuGx3GxHNZOTyfOKUf3NnF4vhJyl+wWth81xqhVJGo8wmpTdEhwgwfNY0rNzlRyPGeGuIFWl8Tf/ANN3BUsBWDmghdHWw4pyR8J1HLqFQ1qORxyiATKaS6DGVjVPNsjhr9SAt4R26t8MAVIpC5JNFSHOIPRQZTkq6qYWNAkX0YKdorjkTCYCA9p6qXEqZNSxIA5GEvTN5Ct6lAuymLxf0Sr7Ek6dgGDuxA/FEfdP4fVK4lo7xnPKfqjF34Rqdeg6oPYFqyi7S9nTVqd7TNz8QJ32hczjMFUomHiJ05HyK9LqEBsdUHF4JtVhY4WI9vJasXJlGk9GPLxoy7Wzy0NvKyqQn+M8Nfh3QbtJ8Lvseqp3ldOMlJWjnSg06Zt7liHmWJxaYPhnDH15yxA1JMASus4N2V7twc92Yi4j4R16qhxHaUBzaGGo536NY0jbcn7ldjwQVW02is9neG5Dfhb/ACgnXzXJz8nJJfZP+TsYeJjj2+2WQpnl68/RBwlU94WtYec7e6PVqkWO+iZw7A0QsSRsbpCFYl+IptGYBoc982A0DWg+Zn0Sna7BVO772l48lyw/ERv3bhurkmHE82n5Qmm2A5HVMLbjRxnBeJitTDmuzW3s71HNW9CtBupsw7A5zXNaCSYcGix+4OvqjimR4XBvTwyD1CBY6YStXY5se6o8RhHC3xN2M3HmrWvSj8LfRLupjdvzKdO9lfx0VtMxp7J2jistzZSOCY6LEEfzEKdThwIsXD1CniFzT2PYPibH2zCUxVwZdcLlK/ZkudPelnWxPyVxgA6i2DXdU/qAt7CfdNbK5QjtMYocOc0yfRW9CzYVDU4+CcrQ55GuVunm42CLSxNV2oDB1Mn20QSBK3stXtbOcnQQP7LGOn4RAO/3SzAPwgvdu53wj99FKviAxpc4zAvsPIBQVgMVUJe5rfwgHzP/AIR+HVSdSlcDIY6o7Vx+u3sm6TRGYeqX2O9UV+Le2s7KWg5Tv0SXaPg7atHMxv8AEbpG43CJQBzOdzJhWOEq68wmhklGVoTJji40zybEgtMOBB5GxWL1TiGAo1buY13mLrF0Fzo12jA+HL0zguBYV+HYGNp565EPcQAGTcNkakbldPi8JTpszvl5AAMkmXaQG8yTCHRhkCb6nzNyUZmJaagzVGgWyAifFe/Rcty8nZ10qXRrhGDdTs52onLsydhzjmrejXMwUm/FBzgYuCWujqJB8jCYfqD++hQI+w2LJlkRJJ18k8DIskcU3MwOAktuPv8AdTw7zF/31TIrl2hPtBSPdl7PiZ4oG4GsekqfBOIirTDSYOxGyeI0P79lzGOwpw1aW2pvMtj8J3b0QZZH6lR0GINRtiJGx1BQe+/M0eyY4bxEPEOTbsK3YSPoihG66aEm1aZHwx6kLfd0jz95+qytgOSXGHf090SdDTcPT2PyChXwFN9i50chA+i0zCv6e6kMK/mEbYtIylgqTRlbIHIWR25R8LR5m59yhNw7tyAo4nE0qQmpUa3zMew3RFdsZLyVWMHf1CIPdsIvs92tuYH1RadXvvhltPmbF/kNmp8uDGzsB+whdhrx/IrjhdoFg0fMqdI2AKXxDz6/fdEa8taXHUfD5nRL7C/ic3iO8owWkOZLgbyW65TKNh6hgOzHNuueqVcRQqVGuOZoM7ZLkkwTeJMJpmKy0qdQ5SHktGQyMwPwidf7KxwddEUl7OvwjiRJWKh4dxJ8WE8tj7FYh41sV230ctje1FLu+8D2lsGINzOktNwZVb2H4x39UU6xBdlLQfzCxF9iJXBvhzshAAkuDoJcAW5g221+SewWONI03tt3b2E+UibczJ+a2PjpRaRVHO27ekeq49tXDVA8EuaSBJ2vYO5jqr/hfGadYQLGYc06tcbR1B2KhVYKlONWuAI8joVznBgWYtjC2ZdZ3KLx8lg2jd6PQcMMstN7qvrh9KQx5gu8IIBDRFxpMT9UzVxIYC4nQ26nYDqhYVxeZO2g+v76I6RUt2VmK4rXY5pcAWzExz8tvRX2Jod9RIMZokQdCLi6Xx1AZZ1Agn0uq3i3E30af8MSXT/xEEx1goJD3dURwJJ/lcLQVb4bH5TldZVmHqNxDBUZ8YFx+b+6aYRUblNnbH7FKGXey5/xHqFstBFrHmuep1nMOU7agp6ljh+aPNGxHD7DLmvGvuEamzmhMrk8kdrymK2wGNzR4RK5rCcCfWrGpXENb8IO5/RdUVDvkSKVLoNTaGiyRdVFR4APhbc9T/ZBxWILvC3ncojGBjDHl6lB/YiXtg2+J/SUyW5hOwIy+hmUqx0WGp+QT7bCFESbOB4swh9VgDqobLgB4mB2Y+BwmZvPLVV2NAq0GUabDlpvzlzT+PXwDlcruQQXkCAZMwAJPM80tjcK2mwuY0Bwc35m9lYstLojgrVlJQ4hNEVHOFOq0ZBmbLiGmMxb1AWLoKmDp1AC5jSY3F/JYmWSNfERxd7PCMcSxzarPw5HNHhyAFoacpnM64jTS6X4y9hIcy4cJNi0SDctBPwn7FFfjaZBMidR4cxY9+aWtDtWNaGjzghV2ILmjKXNcC1sEGYFyADsbmy3RRllLp/qe29lnPGFw+Yz/CZM/wBIRcZQivSqC3iE/O/sk+xuM/y1EOEw0N/4+H7LpatBrmggLmNfUzop1FC3aCs5tOacF7ie7i8CLvjncj1VFwXiNek0y4kyJzff5K5p0Mta+7BHoXfqFvG4GWvI1sfOCP0UdaDFljheNiB3wgG2YAx5GFqqaBDQKhkZsgIdcG0TF4lItwuaiQPiBB/X6lO4WgHU4i7PE37pSUtnPw7B1cw/0nnb8PT0XShoqDOzX8QG/UdUOtRbUaWPEgqlpOfhX5XEmmfhd9j1Q2Nv8nRNLXgB2osD9ig1MAQeiylXZVvME7jQ+YR2VXs1Ej3H9lLF79CXcOBsSP3yTNOo8alNNxbTrZSlp5FNaEdiveu5petiiTkZc7nkn62GB5+iG0U6Y2Hn+9UbFRmGo5WR7lDrV5sP9vU8/JK1uIZrD4NI3cf0TeCoEXdrHsOSUZ/dm8JSi5uTqj1HwFElJ8QrQ1NpCfJi9B/8Qnqlu12LLKbWtPifUpj0zAn5BEwYv6rnuPY3PigB8NIgnzkD7qQGntHS1K2UNdtv66fvqsU2AZY2t7LECM8D/wAOKIBc0PJdDdSHAEhwtoTcQfynVJ0aYDc1ruAufhmdbWjKd90XEE920z4mlwMF0yHF0iLD4gZUDT8AaagJcZ1lrQAbutZxldZHOZ6V/wCnmL/hGk6JY6Y1htTxCeuq9CwYA0Nl4p2DxWTEvYXBwe0eIEmXNuPkXey9g4XVsudnj4zZuxS8oG8dViu3yj5T+qacZDvI/RVfEXfxgeoB88hT9J8hUl5vh7hpzEe6jg62R8dYKUwVSIRcdZ887/v1ShHa4yu6G4WVGNqNLXCQf37rVJ/eU4/ENP0S9CtCICtq4Z+HP5mbH7HkeqsMJjzsfQ6p2m4OBBuDqCqTHYV1F0tksOh5dCoG72XlHENcNB7BbfhmnQlv0VHSxM6WKdp4zmiK0FxIqsaSCSByM/JUeNrl2WZJnaSfZXffnYqdOveNiiBOhHh+CeHB1QQB8LdfdX5ckw+SeVoWqle8KRQk3YR9RVeNrSUfEVoVbSOZyjYYqg+IxQo0n1D+EeEc3GwA9YXN8EwL8tWo/wCJzmfcn5lW3H8UGhtMXOvkdJ8/7pvhlDLQvqblNpUD9RrA1ZpsPSD6LEtgXQwjk5wW1EhG+zwrC18zqgcRD73JaM0+GY25/wBkLDloMFubK6SeYuIy66wiU6rACXMkHMGDdscz5n5KFapcPAIDgJn8wEHz3911DEM0D3VZhpyQHUyTbUGCGnlqF7XwWpeF4O3FOtJmAQPI8ivbeA1swY4btafcD9Vk5S0aeO07oY4lU/ino8T6tgfdPYepdU3FK8vkf/JUB/2wB905hKuiyGsyi+HHzP1VhirsB9FSvrjO4fzH6q1wjszSOn0ShshhcRlcmeJNiKjdD8UbHmqyoLp3h+KBljtDa6gGRoYsK0o4gELmOKU3UHc2H4T9j1TeCxfVGgvstcTgGuu0QUgaUWMp1mIW6r2u191ACmGfBjVMOcN0nXplvi1bzH3CA/HCEyVitlma0eyCKm5VS7FFxtpzTrpcOSL66QqXtkcTULrI2Gp5R1OnQc0EkMibuOg+56KdZ+VpJ13/AEQiuySfRT1mZ6xPK/oNPmr7PDI6D3KpcGIbO73W8m3+sKyxFUBt9gXH0R2wPQtw/EZnV2/lfHyE/OViruAH/UJ/EQT5nX6rStSKpbPIqtdwLgDZwBdYHUAmJ01VjjKAbSgTEB0agGQLe6xYt0vRnh35FQ8XXr3Y6qe5w/8AQwewA+yxYqeV8UPx/kxnGi7v/uq/96Z4e83HksWLCzagWJHjd5pzhdUyFixAYPidT5pSoYNlixAhasYKrMr7gj2PMdVyNCoQ4wdFixMgFphsU4xdWdCqStrEWAYpIFbhtMnNlufb2WLEgSQpAWA5IHEMQWMLmxPVYsRWySEOFjN4nXcdSf3omOJOs7o0n1AWlisj7KpbQtQ+No2DBHrc/QLOL1Dkf6D0JAKxYogMU4WYYfNYsWJ1oD2f/9k="/>
          <p:cNvSpPr>
            <a:spLocks noChangeAspect="1" noChangeArrowheads="1"/>
          </p:cNvSpPr>
          <p:nvPr/>
        </p:nvSpPr>
        <p:spPr bwMode="auto">
          <a:xfrm>
            <a:off x="155575" y="-2324100"/>
            <a:ext cx="320992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971800"/>
            <a:ext cx="4953000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AvVv‡iv</a:t>
            </a:r>
            <a:r>
              <a:rPr lang="en-US" sz="7200" b="1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7200" b="1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eqm</a:t>
            </a:r>
            <a:endParaRPr lang="en-US" sz="7200" b="1" dirty="0">
              <a:solidFill>
                <a:srgbClr val="92D050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057400" y="381000"/>
            <a:ext cx="4648200" cy="2209800"/>
          </a:xfrm>
          <a:prstGeom prst="downArrowCallo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7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7200" b="1" dirty="0" smtClean="0"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7200" dirty="0">
              <a:solidFill>
                <a:schemeClr val="accent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934200" y="381000"/>
            <a:ext cx="17526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</a:rPr>
              <a:t>২/১</a:t>
            </a:r>
            <a:endParaRPr lang="en-US" sz="44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990600"/>
            <a:ext cx="7391400" cy="4724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dj</a:t>
            </a:r>
            <a:endParaRPr lang="en-US" sz="5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1.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jLK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Drm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avibv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KwVb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UxKv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5.KweZvwU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>
              <a:buNone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2438400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¥ :1926, 15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AvM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÷</a:t>
            </a:r>
          </a:p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g„Zy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: 1947, 13 †g, </a:t>
            </a:r>
          </a:p>
          <a:p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21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eq‡m</a:t>
            </a: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24384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cZ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…K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wbevm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Mvcvjcyi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Rjvi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KvUvwjcvovq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evev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wbeviYP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›`ª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fÆvPvh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©,</a:t>
            </a:r>
          </a:p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mybxwZ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†`ex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39624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‰`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wbK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cwÎKvi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cªwZôvZv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m¤úv`K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81601"/>
            <a:ext cx="3048000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QvocÎ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Nyg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cye©vfvm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wg‡VKov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Awfhvb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niZvj</a:t>
            </a: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00600" y="5638800"/>
            <a:ext cx="4038600" cy="10772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d¨vwmwe‡ivax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jLK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wkíx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ms‡Ni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c‡ÿ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AvKvj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cwÎKv</a:t>
            </a:r>
            <a:endParaRPr lang="en-US" sz="3200" b="1" dirty="0"/>
          </a:p>
        </p:txBody>
      </p:sp>
      <p:pic>
        <p:nvPicPr>
          <p:cNvPr id="16" name="Picture 15" descr="Suka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2552" y="0"/>
            <a:ext cx="2821448" cy="41151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43400" y="4572001"/>
            <a:ext cx="4114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myKvšÍ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fÆvPvh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9" name="Picture 18" descr="Gopalgonj-26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28600"/>
            <a:ext cx="3200400" cy="35433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200400" y="3122612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25122_401146909954650_95571897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33800"/>
            <a:ext cx="3200400" cy="2898937"/>
          </a:xfrm>
          <a:prstGeom prst="rect">
            <a:avLst/>
          </a:prstGeom>
        </p:spPr>
      </p:pic>
      <p:pic>
        <p:nvPicPr>
          <p:cNvPr id="7" name="Picture 6" descr="Boi_Image0110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33400"/>
            <a:ext cx="2895600" cy="3032449"/>
          </a:xfrm>
          <a:prstGeom prst="rect">
            <a:avLst/>
          </a:prstGeom>
        </p:spPr>
      </p:pic>
      <p:pic>
        <p:nvPicPr>
          <p:cNvPr id="8" name="Picture 7" descr="Sukantou_soncoy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33400"/>
            <a:ext cx="3124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838200"/>
            <a:ext cx="8077200" cy="4585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Drm-cwiwPwZ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AvVv‡iv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eqm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 Ñ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myKvšÍ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fÆvPvh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 algn="ctr"/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           Ñ 1948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ª.</a:t>
            </a:r>
          </a:p>
          <a:p>
            <a:pPr algn="ctr"/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Kve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          Ñ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QvocÎ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Q›`            Ñ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gvÎve„Ë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KweZvq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Kwe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AwfÁZvi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eqtmwÜKv‡ji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a‡i‡Qb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3200" b="1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আঠারো বছর বয়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399"/>
            <a:ext cx="7086600" cy="6535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596</TotalTime>
  <Words>337</Words>
  <Application>Microsoft Office PowerPoint</Application>
  <PresentationFormat>On-screen Show (4:3)</PresentationFormat>
  <Paragraphs>59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AvVv‡iv eQi eqm fqsKi  ZvRv ZvRv cÖv‡Y Amn¨ hš¿Yv, G eq‡m cÖvY Zxeª Avi cÖLi G eh‡m Kv‡b Av‡m KZ gš¿Yv|</vt:lpstr>
      <vt:lpstr>AvVv‡iv eQi eqm †h `ye©vi   c‡_ cÖvšÍ‡i †QvUvq eû Zzdvb, `y‡hv©‡M nvj wVKg‡Zv ivLv fvi ÿZ-weÿZ nq mn¯ª cÖvY|</vt:lpstr>
      <vt:lpstr>Slide 18</vt:lpstr>
      <vt:lpstr>Slide 19</vt:lpstr>
      <vt:lpstr>Slide 20</vt:lpstr>
      <vt:lpstr>Slide 21</vt:lpstr>
      <vt:lpstr>মূল্যায়ন</vt:lpstr>
      <vt:lpstr>Slide 23</vt:lpstr>
      <vt:lpstr>ab¨ev`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Lotus Computer</cp:lastModifiedBy>
  <cp:revision>117</cp:revision>
  <dcterms:created xsi:type="dcterms:W3CDTF">2012-11-05T13:04:28Z</dcterms:created>
  <dcterms:modified xsi:type="dcterms:W3CDTF">2016-12-22T19:35:47Z</dcterms:modified>
</cp:coreProperties>
</file>